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4" r:id="rId3"/>
  </p:sldMasterIdLst>
  <p:notesMasterIdLst>
    <p:notesMasterId r:id="rId5"/>
  </p:notesMasterIdLst>
  <p:sldIdLst>
    <p:sldId id="261" r:id="rId4"/>
  </p:sldIdLst>
  <p:sldSz cx="51206400" cy="28803600"/>
  <p:notesSz cx="7004050" cy="9283700"/>
  <p:defaultTextStyle>
    <a:defPPr>
      <a:defRPr lang="en-US"/>
    </a:defPPr>
    <a:lvl1pPr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3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3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3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32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072" userDrawn="1">
          <p15:clr>
            <a:srgbClr val="A4A3A4"/>
          </p15:clr>
        </p15:guide>
        <p15:guide id="2"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on Avancen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5B03"/>
    <a:srgbClr val="FFFFCC"/>
    <a:srgbClr val="D33D2D"/>
    <a:srgbClr val="8A0000"/>
    <a:srgbClr val="FFFFFF"/>
    <a:srgbClr val="CE5002"/>
    <a:srgbClr val="EAEAE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02" autoAdjust="0"/>
    <p:restoredTop sz="97692" autoAdjust="0"/>
  </p:normalViewPr>
  <p:slideViewPr>
    <p:cSldViewPr>
      <p:cViewPr>
        <p:scale>
          <a:sx n="40" d="100"/>
          <a:sy n="40" d="100"/>
        </p:scale>
        <p:origin x="2744" y="1112"/>
      </p:cViewPr>
      <p:guideLst>
        <p:guide orient="horz" pos="9072"/>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355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967163" y="0"/>
            <a:ext cx="3035300"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A135654-E27D-BD42-B4C1-94CA725E4D66}" type="datetimeFigureOut">
              <a:rPr lang="en-US"/>
              <a:pPr>
                <a:defRPr/>
              </a:pPr>
              <a:t>11/2/21</a:t>
            </a:fld>
            <a:endParaRPr lang="en-US"/>
          </a:p>
        </p:txBody>
      </p:sp>
      <p:sp>
        <p:nvSpPr>
          <p:cNvPr id="4" name="Slide Image Placeholder 3"/>
          <p:cNvSpPr>
            <a:spLocks noGrp="1" noRot="1" noChangeAspect="1"/>
          </p:cNvSpPr>
          <p:nvPr>
            <p:ph type="sldImg" idx="2"/>
          </p:nvPr>
        </p:nvSpPr>
        <p:spPr>
          <a:xfrm>
            <a:off x="407988" y="696913"/>
            <a:ext cx="6188075" cy="34813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088" y="4410075"/>
            <a:ext cx="5603875" cy="41767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35300" cy="46355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967163" y="8818563"/>
            <a:ext cx="3035300"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BEFF3A7-73BE-F34B-923D-70C2CE95E858}" type="slidenum">
              <a:rPr lang="en-US"/>
              <a:pPr>
                <a:defRPr/>
              </a:pPr>
              <a:t>‹#›</a:t>
            </a:fld>
            <a:endParaRPr lang="en-US"/>
          </a:p>
        </p:txBody>
      </p:sp>
    </p:spTree>
    <p:extLst>
      <p:ext uri="{BB962C8B-B14F-4D97-AF65-F5344CB8AC3E}">
        <p14:creationId xmlns:p14="http://schemas.microsoft.com/office/powerpoint/2010/main" val="1115863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407988"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eaLnBrk="1" hangingPunct="1">
              <a:spcBef>
                <a:spcPct val="0"/>
              </a:spcBef>
              <a:buFontTx/>
              <a:buChar char="-"/>
            </a:pPr>
            <a:endParaRPr lang="en-US" b="1" dirty="0">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fld id="{4C6A89DA-31AA-E24D-8964-6A3BA6BE423E}" type="slidenum">
              <a:rPr lang="en-US" sz="1200"/>
              <a:pPr/>
              <a:t>1</a:t>
            </a:fld>
            <a:endParaRPr lang="en-US" sz="1200" dirty="0"/>
          </a:p>
        </p:txBody>
      </p:sp>
    </p:spTree>
    <p:extLst>
      <p:ext uri="{BB962C8B-B14F-4D97-AF65-F5344CB8AC3E}">
        <p14:creationId xmlns:p14="http://schemas.microsoft.com/office/powerpoint/2010/main" val="855172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3609108" y="2482606"/>
            <a:ext cx="0" cy="499229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 name="Group 13"/>
          <p:cNvGrpSpPr>
            <a:grpSpLocks/>
          </p:cNvGrpSpPr>
          <p:nvPr/>
        </p:nvGrpSpPr>
        <p:grpSpPr bwMode="auto">
          <a:xfrm>
            <a:off x="15396371" y="3160816"/>
            <a:ext cx="8328818" cy="3648373"/>
            <a:chOff x="2749439" y="752601"/>
            <a:chExt cx="1487211" cy="868680"/>
          </a:xfrm>
        </p:grpSpPr>
        <p:sp>
          <p:nvSpPr>
            <p:cNvPr id="7" name="Rectangle 14"/>
            <p:cNvSpPr>
              <a:spLocks noChangeArrowheads="1"/>
            </p:cNvSpPr>
            <p:nvPr userDrawn="1"/>
          </p:nvSpPr>
          <p:spPr bwMode="auto">
            <a:xfrm>
              <a:off x="2749439" y="752601"/>
              <a:ext cx="1371600" cy="868680"/>
            </a:xfrm>
            <a:prstGeom prst="rect">
              <a:avLst/>
            </a:prstGeom>
            <a:noFill/>
            <a:ln w="19050">
              <a:solidFill>
                <a:schemeClr val="accent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90000"/>
                </a:lnSpc>
              </a:pPr>
              <a:endParaRPr lang="en-US" sz="5775" b="1">
                <a:solidFill>
                  <a:schemeClr val="bg1"/>
                </a:solidFill>
              </a:endParaRPr>
            </a:p>
          </p:txBody>
        </p:sp>
        <p:sp>
          <p:nvSpPr>
            <p:cNvPr id="8" name="TextBox 15"/>
            <p:cNvSpPr txBox="1">
              <a:spLocks noChangeArrowheads="1"/>
            </p:cNvSpPr>
            <p:nvPr userDrawn="1"/>
          </p:nvSpPr>
          <p:spPr bwMode="auto">
            <a:xfrm>
              <a:off x="2785156" y="912347"/>
              <a:ext cx="1451494" cy="261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nSpc>
                  <a:spcPct val="90000"/>
                </a:lnSpc>
                <a:defRPr/>
              </a:pPr>
              <a:r>
                <a:rPr lang="en-US" sz="7941">
                  <a:solidFill>
                    <a:schemeClr val="bg1"/>
                  </a:solidFill>
                </a:rPr>
                <a:t>Partner Logo</a:t>
              </a:r>
            </a:p>
          </p:txBody>
        </p:sp>
      </p:grpSp>
      <p:pic>
        <p:nvPicPr>
          <p:cNvPr id="9" name="Picture 16" descr="UCSF_sig_white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7559" y="3120183"/>
            <a:ext cx="7843574" cy="382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2207059"/>
            <a:ext cx="36936032"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4435310"/>
            <a:ext cx="36792090"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87192" y="18270171"/>
            <a:ext cx="36271200" cy="813435"/>
          </a:xfrm>
        </p:spPr>
        <p:txBody>
          <a:bodyPr lIns="0" tIns="0" rIns="0" bIns="0" rtlCol="0"/>
          <a:lstStyle>
            <a:lvl1pPr marL="0" indent="0">
              <a:spcBef>
                <a:spcPts val="0"/>
              </a:spcBef>
              <a:buFontTx/>
              <a:buNone/>
              <a:defRPr lang="en-US" sz="6497" i="0" dirty="0" smtClean="0">
                <a:solidFill>
                  <a:schemeClr val="bg1"/>
                </a:solidFill>
                <a:cs typeface="Arial" pitchFamily="34" charset="0"/>
              </a:defRPr>
            </a:lvl1pPr>
            <a:lvl2pPr>
              <a:defRPr lang="en-US" sz="6497" dirty="0" smtClean="0">
                <a:latin typeface="+mn-lt"/>
              </a:defRPr>
            </a:lvl2pPr>
            <a:lvl3pPr>
              <a:defRPr lang="en-US" sz="6497" dirty="0" smtClean="0">
                <a:latin typeface="+mn-lt"/>
              </a:defRPr>
            </a:lvl3pPr>
            <a:lvl4pPr>
              <a:defRPr lang="en-US" sz="6497" dirty="0" smtClean="0">
                <a:latin typeface="+mn-lt"/>
              </a:defRPr>
            </a:lvl4pPr>
            <a:lvl5pPr>
              <a:defRPr lang="en-US" sz="6497" dirty="0">
                <a:latin typeface="+mn-lt"/>
              </a:defRPr>
            </a:lvl5pPr>
          </a:lstStyle>
          <a:p>
            <a:pPr lvl="0"/>
            <a:r>
              <a:rPr lang="en-US"/>
              <a:t>Click to edit Master text styles</a:t>
            </a:r>
          </a:p>
        </p:txBody>
      </p:sp>
      <p:sp>
        <p:nvSpPr>
          <p:cNvPr id="10" name="Date Placeholder 4"/>
          <p:cNvSpPr>
            <a:spLocks noGrp="1"/>
          </p:cNvSpPr>
          <p:nvPr>
            <p:ph type="dt" sz="half" idx="11"/>
          </p:nvPr>
        </p:nvSpPr>
        <p:spPr>
          <a:xfrm>
            <a:off x="4189412" y="25392758"/>
            <a:ext cx="10780978" cy="1002209"/>
          </a:xfrm>
        </p:spPr>
        <p:txBody>
          <a:bodyPr/>
          <a:lstStyle>
            <a:lvl1pPr algn="l">
              <a:defRPr sz="4332" i="0">
                <a:solidFill>
                  <a:schemeClr val="bg1"/>
                </a:solidFill>
                <a:latin typeface="Arial" pitchFamily="34" charset="0"/>
                <a:cs typeface="Arial" pitchFamily="34" charset="0"/>
              </a:defRPr>
            </a:lvl1pPr>
          </a:lstStyle>
          <a:p>
            <a:pPr>
              <a:defRPr/>
            </a:pPr>
            <a:fld id="{0E2B6B05-8055-4846-BF81-B8C6B9013BB3}" type="datetime1">
              <a:rPr lang="en-US"/>
              <a:pPr>
                <a:defRPr/>
              </a:pPr>
              <a:t>11/2/21</a:t>
            </a:fld>
            <a:endParaRPr lang="en-US" dirty="0"/>
          </a:p>
        </p:txBody>
      </p:sp>
    </p:spTree>
    <p:extLst>
      <p:ext uri="{BB962C8B-B14F-4D97-AF65-F5344CB8AC3E}">
        <p14:creationId xmlns:p14="http://schemas.microsoft.com/office/powerpoint/2010/main" val="28641482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with Image4">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2044700" y="1539776"/>
            <a:ext cx="38414061" cy="21643330"/>
          </a:xfrm>
          <a:prstGeom prst="rect">
            <a:avLst/>
          </a:prstGeom>
          <a:solidFill>
            <a:schemeClr val="accent6"/>
          </a:solidFill>
          <a:ln w="19050" algn="ctr">
            <a:noFill/>
            <a:miter lim="800000"/>
            <a:headEnd/>
            <a:tailEnd/>
          </a:ln>
        </p:spPr>
        <p:txBody>
          <a:bodyPr wrap="none" lIns="329183" tIns="164591" rIns="329183" bIns="164591" anchor="ctr"/>
          <a:lstStyle/>
          <a:p>
            <a:pPr algn="ctr">
              <a:lnSpc>
                <a:spcPct val="90000"/>
              </a:lnSpc>
              <a:defRPr/>
            </a:pPr>
            <a:endParaRPr lang="en-US" sz="5775"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bwMode="ltGray">
          <a:xfrm>
            <a:off x="2044700" y="1539776"/>
            <a:ext cx="38414061" cy="21643330"/>
          </a:xfrm>
          <a:prstGeom prst="rect">
            <a:avLst/>
          </a:prstGeom>
          <a:solidFill>
            <a:schemeClr val="accent6"/>
          </a:solidFill>
          <a:ln w="19050" algn="ctr">
            <a:noFill/>
            <a:miter lim="800000"/>
            <a:headEnd/>
            <a:tailEnd/>
          </a:ln>
        </p:spPr>
        <p:txBody>
          <a:bodyPr wrap="none" lIns="329183" tIns="164591" rIns="329183" bIns="164591" anchor="ctr"/>
          <a:lstStyle/>
          <a:p>
            <a:pPr algn="ctr">
              <a:lnSpc>
                <a:spcPct val="90000"/>
              </a:lnSpc>
              <a:defRPr/>
            </a:pPr>
            <a:endParaRPr lang="en-US" sz="5775" b="1" dirty="0" err="1">
              <a:solidFill>
                <a:schemeClr val="bg1"/>
              </a:solidFill>
              <a:latin typeface="+mj-lt"/>
            </a:endParaRPr>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7559" y="3094137"/>
            <a:ext cx="11931121" cy="272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69710"/>
            <a:ext cx="36826204"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2"/>
            <a:ext cx="36682688"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8300" y="16988244"/>
            <a:ext cx="36280092" cy="1706880"/>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5400767C-9AEE-814C-BC6E-E361E15A5266}" type="datetime1">
              <a:rPr lang="en-US"/>
              <a:pPr>
                <a:defRPr/>
              </a:pPr>
              <a:t>11/2/21</a:t>
            </a:fld>
            <a:endParaRPr lang="en-US" dirty="0"/>
          </a:p>
        </p:txBody>
      </p:sp>
    </p:spTree>
    <p:extLst>
      <p:ext uri="{BB962C8B-B14F-4D97-AF65-F5344CB8AC3E}">
        <p14:creationId xmlns:p14="http://schemas.microsoft.com/office/powerpoint/2010/main" val="42564761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with Image5">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2044700" y="1539776"/>
            <a:ext cx="38414061" cy="21643330"/>
          </a:xfrm>
          <a:prstGeom prst="rect">
            <a:avLst/>
          </a:prstGeom>
          <a:solidFill>
            <a:schemeClr val="accent3"/>
          </a:solidFill>
          <a:ln w="19050" algn="ctr">
            <a:noFill/>
            <a:miter lim="800000"/>
            <a:headEnd/>
            <a:tailEnd/>
          </a:ln>
        </p:spPr>
        <p:txBody>
          <a:bodyPr wrap="none" lIns="329183" tIns="164591" rIns="329183" bIns="164591" anchor="ctr"/>
          <a:lstStyle/>
          <a:p>
            <a:pPr algn="ctr">
              <a:lnSpc>
                <a:spcPct val="90000"/>
              </a:lnSpc>
              <a:defRPr/>
            </a:pPr>
            <a:endParaRPr lang="en-US" sz="5775"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bwMode="ltGray">
          <a:xfrm>
            <a:off x="2044700" y="1539776"/>
            <a:ext cx="38414061" cy="21643330"/>
          </a:xfrm>
          <a:prstGeom prst="rect">
            <a:avLst/>
          </a:prstGeom>
          <a:solidFill>
            <a:schemeClr val="accent3"/>
          </a:solidFill>
          <a:ln w="19050" algn="ctr">
            <a:noFill/>
            <a:miter lim="800000"/>
            <a:headEnd/>
            <a:tailEnd/>
          </a:ln>
        </p:spPr>
        <p:txBody>
          <a:bodyPr wrap="none" lIns="329183" tIns="164591" rIns="329183" bIns="164591" anchor="ctr"/>
          <a:lstStyle/>
          <a:p>
            <a:pPr algn="ctr">
              <a:lnSpc>
                <a:spcPct val="90000"/>
              </a:lnSpc>
              <a:defRPr/>
            </a:pPr>
            <a:endParaRPr lang="en-US" sz="5775" b="1" dirty="0" err="1">
              <a:solidFill>
                <a:schemeClr val="bg1"/>
              </a:solidFill>
              <a:latin typeface="+mj-lt"/>
            </a:endParaRPr>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7559" y="3121223"/>
            <a:ext cx="11931121" cy="2729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69710"/>
            <a:ext cx="36826204"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2"/>
            <a:ext cx="36682688"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68366" y="16995751"/>
            <a:ext cx="36244532" cy="1823547"/>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3FFEADF4-F86B-054F-BDCC-D24A5CEED525}" type="datetime1">
              <a:rPr lang="en-US"/>
              <a:pPr>
                <a:defRPr/>
              </a:pPr>
              <a:t>11/2/21</a:t>
            </a:fld>
            <a:endParaRPr lang="en-US" dirty="0"/>
          </a:p>
        </p:txBody>
      </p:sp>
    </p:spTree>
    <p:extLst>
      <p:ext uri="{BB962C8B-B14F-4D97-AF65-F5344CB8AC3E}">
        <p14:creationId xmlns:p14="http://schemas.microsoft.com/office/powerpoint/2010/main" val="36461015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4" name="Picture 12"/>
          <p:cNvPicPr>
            <a:picLocks noChangeAspect="1"/>
          </p:cNvPicPr>
          <p:nvPr/>
        </p:nvPicPr>
        <p:blipFill>
          <a:blip r:embed="rId2">
            <a:extLst>
              <a:ext uri="{28A0092B-C50C-407E-A947-70E740481C1C}">
                <a14:useLocalDpi xmlns:a14="http://schemas.microsoft.com/office/drawing/2010/main" val="0"/>
              </a:ext>
            </a:extLst>
          </a:blip>
          <a:srcRect b="-2"/>
          <a:stretch>
            <a:fillRect/>
          </a:stretch>
        </p:blipFill>
        <p:spPr bwMode="lt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3"/>
          <p:cNvSpPr>
            <a:spLocks noChangeArrowheads="1"/>
          </p:cNvSpPr>
          <p:nvPr/>
        </p:nvSpPr>
        <p:spPr bwMode="invGray">
          <a:xfrm>
            <a:off x="0" y="0"/>
            <a:ext cx="51206400" cy="28803600"/>
          </a:xfrm>
          <a:prstGeom prst="rect">
            <a:avLst/>
          </a:prstGeom>
          <a:solidFill>
            <a:srgbClr val="000000">
              <a:alpha val="39999"/>
            </a:srgb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cxnSp>
        <p:nvCxnSpPr>
          <p:cNvPr id="6" name="Straight Connector 14"/>
          <p:cNvCxnSpPr>
            <a:cxnSpLocks noChangeShapeType="1"/>
          </p:cNvCxnSpPr>
          <p:nvPr/>
        </p:nvCxnSpPr>
        <p:spPr bwMode="auto">
          <a:xfrm>
            <a:off x="2044700" y="26250156"/>
            <a:ext cx="47117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cxnSp>
        <p:nvCxnSpPr>
          <p:cNvPr id="7" name="Straight Connector 15"/>
          <p:cNvCxnSpPr>
            <a:cxnSpLocks noChangeShapeType="1"/>
          </p:cNvCxnSpPr>
          <p:nvPr/>
        </p:nvCxnSpPr>
        <p:spPr bwMode="auto">
          <a:xfrm>
            <a:off x="2044700" y="26250156"/>
            <a:ext cx="47117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pic>
        <p:nvPicPr>
          <p:cNvPr id="8" name="Picture 41"/>
          <p:cNvPicPr>
            <a:picLocks noChangeAspect="1" noChangeArrowheads="1"/>
          </p:cNvPicPr>
          <p:nvPr/>
        </p:nvPicPr>
        <p:blipFill>
          <a:blip r:embed="rId3">
            <a:extLst>
              <a:ext uri="{28A0092B-C50C-407E-A947-70E740481C1C}">
                <a14:useLocalDpi xmlns:a14="http://schemas.microsoft.com/office/drawing/2010/main" val="0"/>
              </a:ext>
            </a:extLst>
          </a:blip>
          <a:srcRect b="35957"/>
          <a:stretch>
            <a:fillRect/>
          </a:stretch>
        </p:blipFill>
        <p:spPr bwMode="invGray">
          <a:xfrm>
            <a:off x="45535321" y="26850234"/>
            <a:ext cx="4474633" cy="1408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939474" y="12500836"/>
            <a:ext cx="45303446" cy="2920826"/>
          </a:xfrm>
        </p:spPr>
        <p:txBody>
          <a:bodyPr rtlCol="0" anchor="b"/>
          <a:lstStyle>
            <a:lvl1pPr marL="1011637" indent="-1011637">
              <a:lnSpc>
                <a:spcPct val="90000"/>
              </a:lnSpc>
              <a:defRPr lang="en-US" sz="17260" spc="-72" baseline="0" dirty="0">
                <a:solidFill>
                  <a:schemeClr val="bg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613854" y="17150032"/>
            <a:ext cx="46623068" cy="3031980"/>
          </a:xfrm>
        </p:spPr>
        <p:txBody>
          <a:bodyPr rtlCol="0">
            <a:noAutofit/>
          </a:bodyPr>
          <a:lstStyle>
            <a:lvl1pPr marL="0" indent="0">
              <a:spcBef>
                <a:spcPts val="1080"/>
              </a:spcBef>
              <a:buNone/>
              <a:defRPr lang="en-US" sz="5775" baseline="0" dirty="0" smtClean="0">
                <a:solidFill>
                  <a:schemeClr val="bg2"/>
                </a:solidFill>
              </a:defRPr>
            </a:lvl1pPr>
            <a:lvl2pPr marL="828740" indent="0">
              <a:buNone/>
              <a:defRPr lang="en-US" dirty="0" smtClean="0"/>
            </a:lvl2pPr>
            <a:lvl3pPr marL="1857521" indent="0">
              <a:buNone/>
              <a:defRPr lang="en-US" dirty="0" smtClean="0"/>
            </a:lvl3pPr>
            <a:lvl4pPr marL="2880589" indent="0">
              <a:buNone/>
              <a:defRPr lang="en-US" dirty="0" smtClean="0"/>
            </a:lvl4pPr>
            <a:lvl5pPr marL="3909369" indent="0">
              <a:buNone/>
              <a:defRPr lang="en-US" dirty="0"/>
            </a:lvl5pPr>
          </a:lstStyle>
          <a:p>
            <a:pPr lvl="0"/>
            <a:r>
              <a:rPr lang="en-US"/>
              <a:t>Click to edit Master text styles</a:t>
            </a:r>
          </a:p>
          <a:p>
            <a:pPr lvl="1"/>
            <a:r>
              <a:rPr lang="en-US"/>
              <a:t>Second level</a:t>
            </a:r>
          </a:p>
        </p:txBody>
      </p:sp>
      <p:sp>
        <p:nvSpPr>
          <p:cNvPr id="9" name="Date Placeholder 4"/>
          <p:cNvSpPr>
            <a:spLocks noGrp="1"/>
          </p:cNvSpPr>
          <p:nvPr>
            <p:ph type="dt" sz="half" idx="10"/>
          </p:nvPr>
        </p:nvSpPr>
        <p:spPr/>
        <p:txBody>
          <a:bodyPr/>
          <a:lstStyle>
            <a:lvl1pPr algn="l">
              <a:defRPr sz="3217" i="0">
                <a:solidFill>
                  <a:schemeClr val="bg2"/>
                </a:solidFill>
                <a:latin typeface="Arial" pitchFamily="34" charset="0"/>
                <a:cs typeface="Arial" pitchFamily="34" charset="0"/>
              </a:defRPr>
            </a:lvl1pPr>
          </a:lstStyle>
          <a:p>
            <a:pPr>
              <a:defRPr/>
            </a:pPr>
            <a:fld id="{4F98ED01-1B82-EE4F-B086-29CE6D4B1EEB}" type="datetime1">
              <a:rPr lang="en-US"/>
              <a:pPr>
                <a:defRPr/>
              </a:pPr>
              <a:t>11/2/21</a:t>
            </a:fld>
            <a:endParaRPr lang="en-US" dirty="0"/>
          </a:p>
        </p:txBody>
      </p:sp>
      <p:sp>
        <p:nvSpPr>
          <p:cNvPr id="10" name="Footer Placeholder 5"/>
          <p:cNvSpPr>
            <a:spLocks noGrp="1"/>
          </p:cNvSpPr>
          <p:nvPr>
            <p:ph type="ftr" sz="quarter" idx="11"/>
          </p:nvPr>
        </p:nvSpPr>
        <p:spPr/>
        <p:txBody>
          <a:bodyPr/>
          <a:lstStyle>
            <a:lvl1pPr algn="l">
              <a:defRPr sz="3217" i="0">
                <a:solidFill>
                  <a:schemeClr val="bg2"/>
                </a:solidFill>
                <a:latin typeface="Arial" pitchFamily="34" charset="0"/>
                <a:cs typeface="Arial" pitchFamily="34" charset="0"/>
              </a:defRPr>
            </a:lvl1pPr>
          </a:lstStyle>
          <a:p>
            <a:pPr>
              <a:defRPr/>
            </a:pPr>
            <a:r>
              <a:rPr lang="en-US"/>
              <a:t>Presentation Title and/or Sub Brand Name Here</a:t>
            </a:r>
            <a:endParaRPr lang="en-US" dirty="0"/>
          </a:p>
        </p:txBody>
      </p:sp>
      <p:sp>
        <p:nvSpPr>
          <p:cNvPr id="11" name="Slide Number Placeholder 6"/>
          <p:cNvSpPr>
            <a:spLocks noGrp="1"/>
          </p:cNvSpPr>
          <p:nvPr>
            <p:ph type="sldNum" sz="quarter" idx="12"/>
          </p:nvPr>
        </p:nvSpPr>
        <p:spPr/>
        <p:txBody>
          <a:bodyPr/>
          <a:lstStyle>
            <a:lvl1pPr algn="l">
              <a:defRPr sz="3217" i="1">
                <a:solidFill>
                  <a:schemeClr val="bg2"/>
                </a:solidFill>
                <a:latin typeface="Arial" pitchFamily="34" charset="0"/>
                <a:cs typeface="Arial" pitchFamily="34" charset="0"/>
              </a:defRPr>
            </a:lvl1pPr>
          </a:lstStyle>
          <a:p>
            <a:pPr>
              <a:defRPr/>
            </a:pPr>
            <a:fld id="{DC5C1045-80F7-4648-B34F-507EBD3F813E}" type="slidenum">
              <a:rPr lang="en-US"/>
              <a:pPr>
                <a:defRPr/>
              </a:pPr>
              <a:t>‹#›</a:t>
            </a:fld>
            <a:endParaRPr lang="en-US" dirty="0"/>
          </a:p>
        </p:txBody>
      </p:sp>
    </p:spTree>
    <p:extLst>
      <p:ext uri="{BB962C8B-B14F-4D97-AF65-F5344CB8AC3E}">
        <p14:creationId xmlns:p14="http://schemas.microsoft.com/office/powerpoint/2010/main" val="36888150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p:nvPr>
        </p:nvSpPr>
        <p:spPr>
          <a:xfrm>
            <a:off x="1939474" y="16501338"/>
            <a:ext cx="45303446" cy="2920826"/>
          </a:xfrm>
        </p:spPr>
        <p:txBody>
          <a:bodyPr rtlCol="0" anchor="b"/>
          <a:lstStyle>
            <a:lvl1pPr marL="1011637" indent="-1011637">
              <a:lnSpc>
                <a:spcPct val="90000"/>
              </a:lnSpc>
              <a:defRPr lang="en-US" sz="17260" spc="-72" baseline="0" dirty="0"/>
            </a:lvl1pPr>
          </a:lstStyle>
          <a:p>
            <a:pPr lvl="0"/>
            <a:r>
              <a:rPr lang="en-US"/>
              <a:t>Click to edit Master title style</a:t>
            </a:r>
            <a:endParaRPr lang="en-US" dirty="0"/>
          </a:p>
        </p:txBody>
      </p:sp>
      <p:sp>
        <p:nvSpPr>
          <p:cNvPr id="3" name="Content Placeholder 2"/>
          <p:cNvSpPr>
            <a:spLocks noGrp="1"/>
          </p:cNvSpPr>
          <p:nvPr>
            <p:ph idx="1"/>
          </p:nvPr>
        </p:nvSpPr>
        <p:spPr>
          <a:xfrm>
            <a:off x="3613854" y="20670472"/>
            <a:ext cx="46623068" cy="3031980"/>
          </a:xfrm>
        </p:spPr>
        <p:txBody>
          <a:bodyPr rtlCol="0">
            <a:noAutofit/>
          </a:bodyPr>
          <a:lstStyle>
            <a:lvl1pPr marL="0" indent="0">
              <a:spcBef>
                <a:spcPts val="1080"/>
              </a:spcBef>
              <a:buNone/>
              <a:defRPr lang="en-US" sz="5775" baseline="0" dirty="0" smtClean="0"/>
            </a:lvl1pPr>
            <a:lvl2pPr marL="828740" indent="0">
              <a:buNone/>
              <a:defRPr lang="en-US" dirty="0" smtClean="0"/>
            </a:lvl2pPr>
            <a:lvl3pPr marL="1857521" indent="0">
              <a:buNone/>
              <a:defRPr lang="en-US" dirty="0" smtClean="0"/>
            </a:lvl3pPr>
            <a:lvl4pPr marL="2880589" indent="0">
              <a:buNone/>
              <a:defRPr lang="en-US" dirty="0" smtClean="0"/>
            </a:lvl4pPr>
            <a:lvl5pPr marL="3909369" indent="0">
              <a:buNone/>
              <a:defRPr lang="en-US" dirty="0"/>
            </a:lvl5pPr>
          </a:lstStyle>
          <a:p>
            <a:pPr lvl="0"/>
            <a:r>
              <a:rPr lang="en-US"/>
              <a:t>Click to edit Master text styles</a:t>
            </a:r>
          </a:p>
          <a:p>
            <a:pPr lvl="1"/>
            <a:r>
              <a:rPr lang="en-US"/>
              <a:t>Second level</a:t>
            </a:r>
          </a:p>
        </p:txBody>
      </p:sp>
      <p:sp>
        <p:nvSpPr>
          <p:cNvPr id="4" name="Date Placeholder 4"/>
          <p:cNvSpPr>
            <a:spLocks noGrp="1"/>
          </p:cNvSpPr>
          <p:nvPr>
            <p:ph type="dt" sz="half" idx="10"/>
          </p:nvPr>
        </p:nvSpPr>
        <p:spPr/>
        <p:txBody>
          <a:bodyPr/>
          <a:lstStyle>
            <a:lvl1pPr>
              <a:defRPr/>
            </a:lvl1pPr>
          </a:lstStyle>
          <a:p>
            <a:pPr>
              <a:defRPr/>
            </a:pPr>
            <a:fld id="{97F6353D-392E-FA46-B177-A7665EC43D5C}" type="datetime1">
              <a:rPr lang="en-US"/>
              <a:pPr>
                <a:defRPr/>
              </a:pPr>
              <a:t>11/2/21</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47D625DA-21EE-6B44-B566-0405EDE33189}" type="slidenum">
              <a:rPr lang="en-US"/>
              <a:pPr>
                <a:defRPr/>
              </a:pPr>
              <a:t>‹#›</a:t>
            </a:fld>
            <a:endParaRPr lang="en-US" dirty="0"/>
          </a:p>
        </p:txBody>
      </p:sp>
    </p:spTree>
    <p:extLst>
      <p:ext uri="{BB962C8B-B14F-4D97-AF65-F5344CB8AC3E}">
        <p14:creationId xmlns:p14="http://schemas.microsoft.com/office/powerpoint/2010/main" val="23326935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0907" y="1843433"/>
            <a:ext cx="45303446" cy="2240383"/>
          </a:xfrm>
        </p:spPr>
        <p:txBody>
          <a:bodyPr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3700" y="6567759"/>
            <a:ext cx="46623068" cy="16848309"/>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5E8E85BF-1349-874D-97FA-6C1C0B226F6B}" type="datetime1">
              <a:rPr lang="en-US"/>
              <a:pPr>
                <a:defRPr/>
              </a:pPr>
              <a:t>11/2/21</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844DAC16-E3E1-6E42-A11D-FEF12B85D512}" type="slidenum">
              <a:rPr lang="en-US"/>
              <a:pPr>
                <a:defRPr/>
              </a:pPr>
              <a:t>‹#›</a:t>
            </a:fld>
            <a:endParaRPr lang="en-US" dirty="0"/>
          </a:p>
        </p:txBody>
      </p:sp>
    </p:spTree>
    <p:extLst>
      <p:ext uri="{BB962C8B-B14F-4D97-AF65-F5344CB8AC3E}">
        <p14:creationId xmlns:p14="http://schemas.microsoft.com/office/powerpoint/2010/main" val="20264405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660907" y="1843433"/>
            <a:ext cx="45303446" cy="2240383"/>
          </a:xfrm>
        </p:spPr>
        <p:txBody>
          <a:bodyPr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3700" y="8491527"/>
            <a:ext cx="46623068" cy="16848309"/>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574072" y="6567474"/>
            <a:ext cx="45288158" cy="1318515"/>
          </a:xfrm>
        </p:spPr>
        <p:txBody>
          <a:bodyPr/>
          <a:lstStyle>
            <a:lvl1pPr marL="0" indent="0">
              <a:buNone/>
              <a:defRPr sz="7547" b="0">
                <a:solidFill>
                  <a:schemeClr val="tx1"/>
                </a:solidFill>
                <a:latin typeface="+mj-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5" name="Date Placeholder 4"/>
          <p:cNvSpPr>
            <a:spLocks noGrp="1"/>
          </p:cNvSpPr>
          <p:nvPr>
            <p:ph type="dt" sz="half" idx="11"/>
          </p:nvPr>
        </p:nvSpPr>
        <p:spPr/>
        <p:txBody>
          <a:bodyPr/>
          <a:lstStyle>
            <a:lvl1pPr>
              <a:defRPr/>
            </a:lvl1pPr>
          </a:lstStyle>
          <a:p>
            <a:pPr>
              <a:defRPr/>
            </a:pPr>
            <a:fld id="{FAFEDE0F-D064-7547-88B8-EC987D94B082}" type="datetime1">
              <a:rPr lang="en-US"/>
              <a:pPr>
                <a:defRPr/>
              </a:pPr>
              <a:t>11/2/21</a:t>
            </a:fld>
            <a:endParaRPr lang="en-US" dirty="0"/>
          </a:p>
        </p:txBody>
      </p:sp>
      <p:sp>
        <p:nvSpPr>
          <p:cNvPr id="7"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F6519A3B-073B-9044-8A86-11306D0F488A}" type="slidenum">
              <a:rPr lang="en-US"/>
              <a:pPr>
                <a:defRPr/>
              </a:pPr>
              <a:t>‹#›</a:t>
            </a:fld>
            <a:endParaRPr lang="en-US" dirty="0"/>
          </a:p>
        </p:txBody>
      </p:sp>
    </p:spTree>
    <p:extLst>
      <p:ext uri="{BB962C8B-B14F-4D97-AF65-F5344CB8AC3E}">
        <p14:creationId xmlns:p14="http://schemas.microsoft.com/office/powerpoint/2010/main" val="246654183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864" y="1822797"/>
            <a:ext cx="45250100" cy="2240383"/>
          </a:xfrm>
        </p:spPr>
        <p:txBody>
          <a:bodyPr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4200" y="6563066"/>
            <a:ext cx="22340568" cy="16707667"/>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589950" y="4258595"/>
            <a:ext cx="45234812" cy="1609365"/>
          </a:xfrm>
        </p:spPr>
        <p:txBody>
          <a:bodyPr rtlCol="0">
            <a:noAutofit/>
          </a:bodyPr>
          <a:lstStyle>
            <a:lvl1pPr>
              <a:defRPr lang="en-US" dirty="0" smtClean="0"/>
            </a:lvl1pPr>
          </a:lstStyle>
          <a:p>
            <a:pPr lvl="0"/>
            <a:r>
              <a:rPr lang="en-US"/>
              <a:t>Click to edit Master text styles</a:t>
            </a:r>
          </a:p>
        </p:txBody>
      </p:sp>
      <p:sp>
        <p:nvSpPr>
          <p:cNvPr id="9" name="Content Placeholder 2"/>
          <p:cNvSpPr>
            <a:spLocks noGrp="1"/>
          </p:cNvSpPr>
          <p:nvPr>
            <p:ph idx="11"/>
          </p:nvPr>
        </p:nvSpPr>
        <p:spPr>
          <a:xfrm>
            <a:off x="27342718" y="6538154"/>
            <a:ext cx="22473914" cy="16707667"/>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p:txBody>
          <a:bodyPr/>
          <a:lstStyle>
            <a:lvl1pPr>
              <a:defRPr/>
            </a:lvl1pPr>
          </a:lstStyle>
          <a:p>
            <a:pPr>
              <a:defRPr/>
            </a:pPr>
            <a:fld id="{7AECC29F-00D7-884D-96EE-F6631609FDD7}" type="datetime1">
              <a:rPr lang="en-US"/>
              <a:pPr>
                <a:defRPr/>
              </a:pPr>
              <a:t>11/2/21</a:t>
            </a:fld>
            <a:endParaRPr lang="en-US" dirty="0"/>
          </a:p>
        </p:txBody>
      </p:sp>
      <p:sp>
        <p:nvSpPr>
          <p:cNvPr id="8" name="Footer Placeholder 5"/>
          <p:cNvSpPr>
            <a:spLocks noGrp="1"/>
          </p:cNvSpPr>
          <p:nvPr>
            <p:ph type="ftr" sz="quarter" idx="13"/>
          </p:nvPr>
        </p:nvSpPr>
        <p:spPr/>
        <p:txBody>
          <a:bodyPr/>
          <a:lstStyle>
            <a:lvl1pPr>
              <a:defRPr/>
            </a:lvl1pPr>
          </a:lstStyle>
          <a:p>
            <a:pPr>
              <a:defRPr/>
            </a:pPr>
            <a:r>
              <a:rPr lang="en-US"/>
              <a:t>Presentation Title and/or Sub Brand Name Here</a:t>
            </a:r>
            <a:endParaRPr lang="en-US" dirty="0"/>
          </a:p>
        </p:txBody>
      </p:sp>
      <p:sp>
        <p:nvSpPr>
          <p:cNvPr id="10" name="Slide Number Placeholder 6"/>
          <p:cNvSpPr>
            <a:spLocks noGrp="1"/>
          </p:cNvSpPr>
          <p:nvPr>
            <p:ph type="sldNum" sz="quarter" idx="14"/>
          </p:nvPr>
        </p:nvSpPr>
        <p:spPr/>
        <p:txBody>
          <a:bodyPr/>
          <a:lstStyle>
            <a:lvl1pPr>
              <a:defRPr/>
            </a:lvl1pPr>
          </a:lstStyle>
          <a:p>
            <a:pPr>
              <a:defRPr/>
            </a:pPr>
            <a:fld id="{8345A605-E8EB-C34B-A12B-AA3DBEDF4A9F}" type="slidenum">
              <a:rPr lang="en-US"/>
              <a:pPr>
                <a:defRPr/>
              </a:pPr>
              <a:t>‹#›</a:t>
            </a:fld>
            <a:endParaRPr lang="en-US" dirty="0"/>
          </a:p>
        </p:txBody>
      </p:sp>
    </p:spTree>
    <p:extLst>
      <p:ext uri="{BB962C8B-B14F-4D97-AF65-F5344CB8AC3E}">
        <p14:creationId xmlns:p14="http://schemas.microsoft.com/office/powerpoint/2010/main" val="10796206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3686864" y="1826164"/>
            <a:ext cx="45250100" cy="2240383"/>
          </a:xfrm>
        </p:spPr>
        <p:txBody>
          <a:bodyPr rtlCol="0"/>
          <a:lstStyle>
            <a:lvl1pPr>
              <a:defRPr lang="en-US" dirty="0"/>
            </a:lvl1pPr>
          </a:lstStyle>
          <a:p>
            <a:pPr lvl="0"/>
            <a:r>
              <a:rPr lang="en-US"/>
              <a:t>Click to edit Master title style</a:t>
            </a:r>
            <a:endParaRPr lang="en-US" dirty="0"/>
          </a:p>
        </p:txBody>
      </p:sp>
      <p:sp>
        <p:nvSpPr>
          <p:cNvPr id="3" name="Text Placeholder 2"/>
          <p:cNvSpPr>
            <a:spLocks noGrp="1"/>
          </p:cNvSpPr>
          <p:nvPr>
            <p:ph type="body" idx="10"/>
          </p:nvPr>
        </p:nvSpPr>
        <p:spPr>
          <a:xfrm>
            <a:off x="3585800" y="4250367"/>
            <a:ext cx="45234812" cy="1609365"/>
          </a:xfrm>
        </p:spPr>
        <p:txBody>
          <a:bodyPr rtlCol="0">
            <a:noAutofit/>
          </a:bodyPr>
          <a:lstStyle>
            <a:lvl1pPr marL="605837" indent="-605837">
              <a:buNone/>
              <a:defRPr lang="en-US" dirty="0" smtClean="0"/>
            </a:lvl1pPr>
          </a:lstStyle>
          <a:p>
            <a:pPr lvl="0"/>
            <a:r>
              <a:rPr lang="en-US"/>
              <a:t>Click to edit Master text styles</a:t>
            </a:r>
          </a:p>
        </p:txBody>
      </p:sp>
      <p:sp>
        <p:nvSpPr>
          <p:cNvPr id="4" name="Date Placeholder 4"/>
          <p:cNvSpPr>
            <a:spLocks noGrp="1"/>
          </p:cNvSpPr>
          <p:nvPr>
            <p:ph type="dt" sz="half" idx="11"/>
          </p:nvPr>
        </p:nvSpPr>
        <p:spPr/>
        <p:txBody>
          <a:bodyPr/>
          <a:lstStyle>
            <a:lvl1pPr>
              <a:defRPr/>
            </a:lvl1pPr>
          </a:lstStyle>
          <a:p>
            <a:pPr>
              <a:defRPr/>
            </a:pPr>
            <a:fld id="{052778E2-7B4D-3A4B-BB5D-D6F4252BD1BC}" type="datetime1">
              <a:rPr lang="en-US"/>
              <a:pPr>
                <a:defRPr/>
              </a:pPr>
              <a:t>11/2/21</a:t>
            </a:fld>
            <a:endParaRPr lang="en-US" dirty="0"/>
          </a:p>
        </p:txBody>
      </p:sp>
      <p:sp>
        <p:nvSpPr>
          <p:cNvPr id="5"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3"/>
          </p:nvPr>
        </p:nvSpPr>
        <p:spPr/>
        <p:txBody>
          <a:bodyPr/>
          <a:lstStyle>
            <a:lvl1pPr>
              <a:defRPr/>
            </a:lvl1pPr>
          </a:lstStyle>
          <a:p>
            <a:pPr>
              <a:defRPr/>
            </a:pPr>
            <a:fld id="{A15BCEB1-5CC4-514C-A8FA-373FFBA61429}" type="slidenum">
              <a:rPr lang="en-US"/>
              <a:pPr>
                <a:defRPr/>
              </a:pPr>
              <a:t>‹#›</a:t>
            </a:fld>
            <a:endParaRPr lang="en-US" dirty="0"/>
          </a:p>
        </p:txBody>
      </p:sp>
    </p:spTree>
    <p:extLst>
      <p:ext uri="{BB962C8B-B14F-4D97-AF65-F5344CB8AC3E}">
        <p14:creationId xmlns:p14="http://schemas.microsoft.com/office/powerpoint/2010/main" val="35061245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A65F98AE-A142-054B-988C-2F3708011131}" type="datetime1">
              <a:rPr lang="en-US"/>
              <a:pPr>
                <a:defRPr/>
              </a:pPr>
              <a:t>11/2/21</a:t>
            </a:fld>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588418D8-9619-D048-A41E-249A6F2CCD9F}" type="slidenum">
              <a:rPr lang="en-US"/>
              <a:pPr>
                <a:defRPr/>
              </a:pPr>
              <a:t>‹#›</a:t>
            </a:fld>
            <a:endParaRPr lang="en-US" dirty="0"/>
          </a:p>
        </p:txBody>
      </p:sp>
    </p:spTree>
    <p:extLst>
      <p:ext uri="{BB962C8B-B14F-4D97-AF65-F5344CB8AC3E}">
        <p14:creationId xmlns:p14="http://schemas.microsoft.com/office/powerpoint/2010/main" val="18324632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51206400" cy="26256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p:cNvSpPr>
            <a:spLocks noGrp="1"/>
          </p:cNvSpPr>
          <p:nvPr>
            <p:ph type="dt" sz="half" idx="14"/>
          </p:nvPr>
        </p:nvSpPr>
        <p:spPr/>
        <p:txBody>
          <a:bodyPr/>
          <a:lstStyle>
            <a:lvl1pPr>
              <a:defRPr/>
            </a:lvl1pPr>
          </a:lstStyle>
          <a:p>
            <a:pPr>
              <a:defRPr/>
            </a:pPr>
            <a:fld id="{7F1BE0C0-5602-7D4B-8B4C-E9B898C360AC}" type="datetime1">
              <a:rPr lang="en-US"/>
              <a:pPr>
                <a:defRPr/>
              </a:pPr>
              <a:t>11/2/21</a:t>
            </a:fld>
            <a:endParaRPr lang="en-US" dirty="0"/>
          </a:p>
        </p:txBody>
      </p:sp>
      <p:sp>
        <p:nvSpPr>
          <p:cNvPr id="4" name="Footer Placeholder 5"/>
          <p:cNvSpPr>
            <a:spLocks noGrp="1"/>
          </p:cNvSpPr>
          <p:nvPr>
            <p:ph type="ftr" sz="quarter" idx="15"/>
          </p:nvPr>
        </p:nvSpPr>
        <p:spPr/>
        <p:txBody>
          <a:bodyPr/>
          <a:lstStyle>
            <a:lvl1pPr>
              <a:defRPr/>
            </a:lvl1pPr>
          </a:lstStyle>
          <a:p>
            <a:pPr>
              <a:defRPr/>
            </a:pPr>
            <a:r>
              <a:rPr lang="en-US"/>
              <a:t>Presentation Title and/or Sub Brand Name Here</a:t>
            </a:r>
            <a:endParaRPr lang="en-US" dirty="0"/>
          </a:p>
        </p:txBody>
      </p:sp>
      <p:sp>
        <p:nvSpPr>
          <p:cNvPr id="5" name="Slide Number Placeholder 6"/>
          <p:cNvSpPr>
            <a:spLocks noGrp="1"/>
          </p:cNvSpPr>
          <p:nvPr>
            <p:ph type="sldNum" sz="quarter" idx="16"/>
          </p:nvPr>
        </p:nvSpPr>
        <p:spPr/>
        <p:txBody>
          <a:bodyPr/>
          <a:lstStyle>
            <a:lvl1pPr>
              <a:defRPr/>
            </a:lvl1pPr>
          </a:lstStyle>
          <a:p>
            <a:pPr>
              <a:defRPr/>
            </a:pPr>
            <a:fld id="{35DC87DB-C4E0-2548-80FF-C4C7D1843E67}" type="slidenum">
              <a:rPr lang="en-US"/>
              <a:pPr>
                <a:defRPr/>
              </a:pPr>
              <a:t>‹#›</a:t>
            </a:fld>
            <a:endParaRPr lang="en-US" dirty="0"/>
          </a:p>
        </p:txBody>
      </p:sp>
    </p:spTree>
    <p:extLst>
      <p:ext uri="{BB962C8B-B14F-4D97-AF65-F5344CB8AC3E}">
        <p14:creationId xmlns:p14="http://schemas.microsoft.com/office/powerpoint/2010/main" val="166422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0924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67245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20330322" y="11346213"/>
            <a:ext cx="11819996" cy="5788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35959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213490" y="10761762"/>
            <a:ext cx="20891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213490" y="10761762"/>
            <a:ext cx="20891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14" descr="UCSF_sig_white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7554" y="14339292"/>
            <a:ext cx="8417719" cy="4105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0"/>
          </p:nvPr>
        </p:nvSpPr>
        <p:spPr>
          <a:xfrm>
            <a:off x="3686807" y="2686006"/>
            <a:ext cx="34746130" cy="6074091"/>
          </a:xfrm>
        </p:spPr>
        <p:txBody>
          <a:bodyPr/>
          <a:lstStyle>
            <a:lvl1pPr marL="0" indent="0">
              <a:lnSpc>
                <a:spcPct val="95000"/>
              </a:lnSpc>
              <a:spcBef>
                <a:spcPts val="2160"/>
              </a:spcBef>
              <a:buFontTx/>
              <a:buNone/>
              <a:defRPr sz="8664">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30269085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 y="16037421"/>
            <a:ext cx="23577021" cy="12779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206400" cy="16248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27404" y="6766472"/>
            <a:ext cx="24578997" cy="11445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54726" y="18211654"/>
            <a:ext cx="28251679" cy="1059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6"/>
          <p:cNvSpPr>
            <a:spLocks noChangeArrowheads="1"/>
          </p:cNvSpPr>
          <p:nvPr/>
        </p:nvSpPr>
        <p:spPr bwMode="auto">
          <a:xfrm>
            <a:off x="15250057" y="6766472"/>
            <a:ext cx="20584054" cy="154394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b="38631"/>
          <a:stretch>
            <a:fillRect/>
          </a:stretch>
        </p:blipFill>
        <p:spPr bwMode="auto">
          <a:xfrm>
            <a:off x="24234515" y="12282786"/>
            <a:ext cx="12449704" cy="3754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09391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5"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7559" y="3120183"/>
            <a:ext cx="7843574" cy="382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2207567"/>
            <a:ext cx="36826204" cy="2501548"/>
          </a:xfrm>
        </p:spPr>
        <p:txBody>
          <a:bodyPr lIns="501108" tIns="250554" rIns="501108" bIns="250554"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4435319"/>
            <a:ext cx="36682688" cy="2132890"/>
          </a:xfrm>
        </p:spPr>
        <p:txBody>
          <a:bodyPr>
            <a:noAutofit/>
          </a:bodyPr>
          <a:lstStyle>
            <a:lvl1pPr marL="0" indent="0" algn="l" defTabSz="3288773"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4387" indent="0">
              <a:buNone/>
              <a:defRPr sz="6497">
                <a:solidFill>
                  <a:schemeClr val="tx1">
                    <a:tint val="75000"/>
                  </a:schemeClr>
                </a:solidFill>
              </a:defRPr>
            </a:lvl2pPr>
            <a:lvl3pPr marL="3288773" indent="0">
              <a:buNone/>
              <a:defRPr sz="5775">
                <a:solidFill>
                  <a:schemeClr val="tx1">
                    <a:tint val="75000"/>
                  </a:schemeClr>
                </a:solidFill>
              </a:defRPr>
            </a:lvl3pPr>
            <a:lvl4pPr marL="4933162" indent="0">
              <a:buNone/>
              <a:defRPr sz="5054">
                <a:solidFill>
                  <a:schemeClr val="tx1">
                    <a:tint val="75000"/>
                  </a:schemeClr>
                </a:solidFill>
              </a:defRPr>
            </a:lvl4pPr>
            <a:lvl5pPr marL="6577548" indent="0">
              <a:buNone/>
              <a:defRPr sz="5054">
                <a:solidFill>
                  <a:schemeClr val="tx1">
                    <a:tint val="75000"/>
                  </a:schemeClr>
                </a:solidFill>
              </a:defRPr>
            </a:lvl5pPr>
            <a:lvl6pPr marL="8221932" indent="0">
              <a:buNone/>
              <a:defRPr sz="5054">
                <a:solidFill>
                  <a:schemeClr val="tx1">
                    <a:tint val="75000"/>
                  </a:schemeClr>
                </a:solidFill>
              </a:defRPr>
            </a:lvl6pPr>
            <a:lvl7pPr marL="9866319" indent="0">
              <a:buNone/>
              <a:defRPr sz="5054">
                <a:solidFill>
                  <a:schemeClr val="tx1">
                    <a:tint val="75000"/>
                  </a:schemeClr>
                </a:solidFill>
              </a:defRPr>
            </a:lvl7pPr>
            <a:lvl8pPr marL="11510705" indent="0">
              <a:buNone/>
              <a:defRPr sz="5054">
                <a:solidFill>
                  <a:schemeClr val="tx1">
                    <a:tint val="75000"/>
                  </a:schemeClr>
                </a:solidFill>
              </a:defRPr>
            </a:lvl8pPr>
            <a:lvl9pPr marL="13155093"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87198" y="18268537"/>
            <a:ext cx="36271200" cy="2057744"/>
          </a:xfrm>
        </p:spPr>
        <p:txBody>
          <a:bodyPr lIns="0" tIns="0" rIns="0" bIns="0" rtlCol="0"/>
          <a:lstStyle>
            <a:lvl1pPr marL="0" indent="0">
              <a:spcBef>
                <a:spcPts val="0"/>
              </a:spcBef>
              <a:buNone/>
              <a:defRPr lang="en-US" sz="6497" i="0" smtClean="0">
                <a:cs typeface="Arial" pitchFamily="34" charset="0"/>
              </a:defRPr>
            </a:lvl1pPr>
            <a:lvl2pPr>
              <a:defRPr lang="en-US" sz="6497" smtClean="0">
                <a:solidFill>
                  <a:schemeClr val="tx1"/>
                </a:solidFill>
                <a:latin typeface="+mn-lt"/>
              </a:defRPr>
            </a:lvl2pPr>
            <a:lvl3pPr>
              <a:defRPr lang="en-US" sz="6497" smtClean="0">
                <a:solidFill>
                  <a:schemeClr val="tx1"/>
                </a:solidFill>
                <a:latin typeface="+mn-lt"/>
              </a:defRPr>
            </a:lvl3pPr>
            <a:lvl4pPr>
              <a:defRPr lang="en-US" sz="6497" smtClean="0">
                <a:solidFill>
                  <a:schemeClr val="tx1"/>
                </a:solidFill>
                <a:latin typeface="+mn-lt"/>
              </a:defRPr>
            </a:lvl4pPr>
            <a:lvl5pPr>
              <a:defRPr lang="en-US" sz="6497">
                <a:solidFill>
                  <a:schemeClr val="tx1"/>
                </a:solidFill>
                <a:latin typeface="+mn-lt"/>
              </a:defRPr>
            </a:lvl5pPr>
          </a:lstStyle>
          <a:p>
            <a:pPr lvl="0"/>
            <a:r>
              <a:rPr lang="en-US"/>
              <a:t>Click to edit Master text styles</a:t>
            </a:r>
          </a:p>
        </p:txBody>
      </p:sp>
      <p:sp>
        <p:nvSpPr>
          <p:cNvPr id="6" name="Date Placeholder 4"/>
          <p:cNvSpPr>
            <a:spLocks noGrp="1"/>
          </p:cNvSpPr>
          <p:nvPr>
            <p:ph type="dt" sz="half" idx="11"/>
          </p:nvPr>
        </p:nvSpPr>
        <p:spPr>
          <a:xfrm>
            <a:off x="4189412" y="25392758"/>
            <a:ext cx="10780978" cy="1002209"/>
          </a:xfrm>
        </p:spPr>
        <p:txBody>
          <a:bodyPr/>
          <a:lstStyle>
            <a:lvl1pPr algn="l">
              <a:defRPr sz="4332" i="0">
                <a:solidFill>
                  <a:schemeClr val="bg1"/>
                </a:solidFill>
                <a:latin typeface="Arial" pitchFamily="34" charset="0"/>
                <a:cs typeface="Arial" pitchFamily="34" charset="0"/>
              </a:defRPr>
            </a:lvl1pPr>
          </a:lstStyle>
          <a:p>
            <a:pPr>
              <a:defRPr/>
            </a:pPr>
            <a:fld id="{9E7F1C09-7797-254A-B4F5-7A3EB6541791}" type="datetime1">
              <a:rPr lang="en-US"/>
              <a:pPr>
                <a:defRPr/>
              </a:pPr>
              <a:t>11/2/21</a:t>
            </a:fld>
            <a:endParaRPr lang="en-US" dirty="0"/>
          </a:p>
        </p:txBody>
      </p:sp>
    </p:spTree>
    <p:extLst>
      <p:ext uri="{BB962C8B-B14F-4D97-AF65-F5344CB8AC3E}">
        <p14:creationId xmlns:p14="http://schemas.microsoft.com/office/powerpoint/2010/main" val="116756438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852" tIns="164426" rIns="328852" bIns="164426" anchor="ctr"/>
          <a:lstStyle/>
          <a:p>
            <a:pPr algn="ctr">
              <a:lnSpc>
                <a:spcPct val="90000"/>
              </a:lnSpc>
            </a:pPr>
            <a:endParaRPr lang="en-US" sz="5775" b="1">
              <a:solidFill>
                <a:schemeClr val="bg1"/>
              </a:solidFill>
            </a:endParaRPr>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5"/>
          <p:cNvSpPr>
            <a:spLocks noChangeArrowheads="1"/>
          </p:cNvSpPr>
          <p:nvPr userDrawn="1"/>
        </p:nvSpPr>
        <p:spPr bwMode="invGray">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852" tIns="164426" rIns="328852" bIns="164426" anchor="ctr"/>
          <a:lstStyle/>
          <a:p>
            <a:pPr algn="ctr">
              <a:lnSpc>
                <a:spcPct val="90000"/>
              </a:lnSpc>
            </a:pPr>
            <a:endParaRPr lang="en-US" sz="5775" b="1">
              <a:solidFill>
                <a:schemeClr val="bg1"/>
              </a:solidFill>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17"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219"/>
            <a:ext cx="36826204" cy="2501548"/>
          </a:xfrm>
        </p:spPr>
        <p:txBody>
          <a:bodyPr lIns="501108" tIns="250554" rIns="501108" bIns="250554"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12" y="12597966"/>
            <a:ext cx="36682694" cy="2132890"/>
          </a:xfrm>
        </p:spPr>
        <p:txBody>
          <a:bodyPr>
            <a:noAutofit/>
          </a:bodyPr>
          <a:lstStyle>
            <a:lvl1pPr marL="0" indent="0" algn="l" defTabSz="3288773"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4387" indent="0">
              <a:buNone/>
              <a:defRPr sz="6497">
                <a:solidFill>
                  <a:schemeClr val="tx1">
                    <a:tint val="75000"/>
                  </a:schemeClr>
                </a:solidFill>
              </a:defRPr>
            </a:lvl2pPr>
            <a:lvl3pPr marL="3288773" indent="0">
              <a:buNone/>
              <a:defRPr sz="5775">
                <a:solidFill>
                  <a:schemeClr val="tx1">
                    <a:tint val="75000"/>
                  </a:schemeClr>
                </a:solidFill>
              </a:defRPr>
            </a:lvl3pPr>
            <a:lvl4pPr marL="4933162" indent="0">
              <a:buNone/>
              <a:defRPr sz="5054">
                <a:solidFill>
                  <a:schemeClr val="tx1">
                    <a:tint val="75000"/>
                  </a:schemeClr>
                </a:solidFill>
              </a:defRPr>
            </a:lvl4pPr>
            <a:lvl5pPr marL="6577548" indent="0">
              <a:buNone/>
              <a:defRPr sz="5054">
                <a:solidFill>
                  <a:schemeClr val="tx1">
                    <a:tint val="75000"/>
                  </a:schemeClr>
                </a:solidFill>
              </a:defRPr>
            </a:lvl5pPr>
            <a:lvl6pPr marL="8221932" indent="0">
              <a:buNone/>
              <a:defRPr sz="5054">
                <a:solidFill>
                  <a:schemeClr val="tx1">
                    <a:tint val="75000"/>
                  </a:schemeClr>
                </a:solidFill>
              </a:defRPr>
            </a:lvl6pPr>
            <a:lvl7pPr marL="9866319" indent="0">
              <a:buNone/>
              <a:defRPr sz="5054">
                <a:solidFill>
                  <a:schemeClr val="tx1">
                    <a:tint val="75000"/>
                  </a:schemeClr>
                </a:solidFill>
              </a:defRPr>
            </a:lvl7pPr>
            <a:lvl8pPr marL="11510705" indent="0">
              <a:buNone/>
              <a:defRPr sz="5054">
                <a:solidFill>
                  <a:schemeClr val="tx1">
                    <a:tint val="75000"/>
                  </a:schemeClr>
                </a:solidFill>
              </a:defRPr>
            </a:lvl8pPr>
            <a:lvl9pPr marL="13155093"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78300" y="16991334"/>
            <a:ext cx="36280092" cy="1533525"/>
          </a:xfrm>
        </p:spPr>
        <p:txBody>
          <a:bodyPr lIns="0" tIns="0" rIns="0" bIns="0" rtlCol="0"/>
          <a:lstStyle>
            <a:lvl1pPr marL="0" indent="0">
              <a:spcBef>
                <a:spcPts val="0"/>
              </a:spcBef>
              <a:buNone/>
              <a:defRPr lang="en-US" sz="6497" i="0" dirty="0" smtClean="0">
                <a:solidFill>
                  <a:schemeClr val="bg1"/>
                </a:solidFill>
                <a:cs typeface="Arial" pitchFamily="34" charset="0"/>
              </a:defRPr>
            </a:lvl1pPr>
            <a:lvl2pPr>
              <a:defRPr lang="en-US" sz="6497" dirty="0" smtClean="0">
                <a:latin typeface="+mn-lt"/>
              </a:defRPr>
            </a:lvl2pPr>
            <a:lvl3pPr>
              <a:defRPr lang="en-US" sz="6497" dirty="0" smtClean="0">
                <a:latin typeface="+mn-lt"/>
              </a:defRPr>
            </a:lvl3pPr>
            <a:lvl4pPr>
              <a:defRPr lang="en-US" sz="6497" dirty="0" smtClean="0">
                <a:latin typeface="+mn-lt"/>
              </a:defRPr>
            </a:lvl4pPr>
            <a:lvl5pPr>
              <a:defRPr lang="en-US" sz="6497" dirty="0">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62214FB4-8737-4B4E-9544-DC5D7A463077}" type="datetime1">
              <a:rPr lang="en-US"/>
              <a:pPr>
                <a:defRPr/>
              </a:pPr>
              <a:t>11/2/21</a:t>
            </a:fld>
            <a:endParaRPr lang="en-US" dirty="0"/>
          </a:p>
        </p:txBody>
      </p:sp>
    </p:spTree>
    <p:extLst>
      <p:ext uri="{BB962C8B-B14F-4D97-AF65-F5344CB8AC3E}">
        <p14:creationId xmlns:p14="http://schemas.microsoft.com/office/powerpoint/2010/main" val="302356014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852" tIns="164426" rIns="328852" bIns="164426" anchor="ctr"/>
          <a:lstStyle/>
          <a:p>
            <a:pPr algn="ctr">
              <a:lnSpc>
                <a:spcPct val="90000"/>
              </a:lnSpc>
            </a:pPr>
            <a:endParaRPr lang="en-US" sz="5775" b="1">
              <a:solidFill>
                <a:schemeClr val="bg1"/>
              </a:solidFil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6"/>
          <p:cNvSpPr>
            <a:spLocks noChangeArrowheads="1"/>
          </p:cNvSpPr>
          <p:nvPr userDrawn="1"/>
        </p:nvSpPr>
        <p:spPr bwMode="invGray">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852" tIns="164426" rIns="328852" bIns="164426" anchor="ctr"/>
          <a:lstStyle/>
          <a:p>
            <a:pPr algn="ctr">
              <a:lnSpc>
                <a:spcPct val="90000"/>
              </a:lnSpc>
            </a:pPr>
            <a:endParaRPr lang="en-US" sz="5775" b="1">
              <a:solidFill>
                <a:schemeClr val="bg1"/>
              </a:solidFill>
            </a:endParaRPr>
          </a:p>
        </p:txBody>
      </p:sp>
      <p:pic>
        <p:nvPicPr>
          <p:cNvPr id="10" name="Picture 17"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219"/>
            <a:ext cx="36826204" cy="2501548"/>
          </a:xfrm>
        </p:spPr>
        <p:txBody>
          <a:bodyPr lIns="501108" tIns="250554" rIns="501108" bIns="250554"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6"/>
            <a:ext cx="36682688" cy="2132890"/>
          </a:xfrm>
        </p:spPr>
        <p:txBody>
          <a:bodyPr>
            <a:noAutofit/>
          </a:bodyPr>
          <a:lstStyle>
            <a:lvl1pPr marL="0" indent="0" algn="l" defTabSz="3288773"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4387" indent="0">
              <a:buNone/>
              <a:defRPr sz="6497">
                <a:solidFill>
                  <a:schemeClr val="tx1">
                    <a:tint val="75000"/>
                  </a:schemeClr>
                </a:solidFill>
              </a:defRPr>
            </a:lvl2pPr>
            <a:lvl3pPr marL="3288773" indent="0">
              <a:buNone/>
              <a:defRPr sz="5775">
                <a:solidFill>
                  <a:schemeClr val="tx1">
                    <a:tint val="75000"/>
                  </a:schemeClr>
                </a:solidFill>
              </a:defRPr>
            </a:lvl3pPr>
            <a:lvl4pPr marL="4933162" indent="0">
              <a:buNone/>
              <a:defRPr sz="5054">
                <a:solidFill>
                  <a:schemeClr val="tx1">
                    <a:tint val="75000"/>
                  </a:schemeClr>
                </a:solidFill>
              </a:defRPr>
            </a:lvl4pPr>
            <a:lvl5pPr marL="6577548" indent="0">
              <a:buNone/>
              <a:defRPr sz="5054">
                <a:solidFill>
                  <a:schemeClr val="tx1">
                    <a:tint val="75000"/>
                  </a:schemeClr>
                </a:solidFill>
              </a:defRPr>
            </a:lvl5pPr>
            <a:lvl6pPr marL="8221932" indent="0">
              <a:buNone/>
              <a:defRPr sz="5054">
                <a:solidFill>
                  <a:schemeClr val="tx1">
                    <a:tint val="75000"/>
                  </a:schemeClr>
                </a:solidFill>
              </a:defRPr>
            </a:lvl6pPr>
            <a:lvl7pPr marL="9866319" indent="0">
              <a:buNone/>
              <a:defRPr sz="5054">
                <a:solidFill>
                  <a:schemeClr val="tx1">
                    <a:tint val="75000"/>
                  </a:schemeClr>
                </a:solidFill>
              </a:defRPr>
            </a:lvl7pPr>
            <a:lvl8pPr marL="11510705" indent="0">
              <a:buNone/>
              <a:defRPr sz="5054">
                <a:solidFill>
                  <a:schemeClr val="tx1">
                    <a:tint val="75000"/>
                  </a:schemeClr>
                </a:solidFill>
              </a:defRPr>
            </a:lvl8pPr>
            <a:lvl9pPr marL="13155093"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5288" y="16996385"/>
            <a:ext cx="36128960" cy="1368171"/>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B3586EDD-79C7-2245-AFB0-83101795EBFB}" type="datetime1">
              <a:rPr lang="en-US"/>
              <a:pPr>
                <a:defRPr/>
              </a:pPr>
              <a:t>11/2/21</a:t>
            </a:fld>
            <a:endParaRPr lang="en-US" dirty="0"/>
          </a:p>
        </p:txBody>
      </p:sp>
    </p:spTree>
    <p:extLst>
      <p:ext uri="{BB962C8B-B14F-4D97-AF65-F5344CB8AC3E}">
        <p14:creationId xmlns:p14="http://schemas.microsoft.com/office/powerpoint/2010/main" val="29310635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2044700" y="1539776"/>
            <a:ext cx="38414061" cy="21643330"/>
          </a:xfrm>
          <a:prstGeom prst="rect">
            <a:avLst/>
          </a:prstGeom>
          <a:solidFill>
            <a:schemeClr val="accent5"/>
          </a:solidFill>
          <a:ln w="19050" algn="ctr">
            <a:noFill/>
            <a:miter lim="800000"/>
            <a:headEnd/>
            <a:tailEnd/>
          </a:ln>
        </p:spPr>
        <p:txBody>
          <a:bodyPr wrap="none" lIns="328852" tIns="164426" rIns="328852" bIns="164426" anchor="ctr"/>
          <a:lstStyle/>
          <a:p>
            <a:pPr algn="ctr">
              <a:lnSpc>
                <a:spcPct val="90000"/>
              </a:lnSpc>
              <a:defRPr/>
            </a:pPr>
            <a:endParaRPr lang="en-US" sz="5775"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bwMode="invGray">
          <a:xfrm>
            <a:off x="2044700" y="1539776"/>
            <a:ext cx="38414061" cy="21643330"/>
          </a:xfrm>
          <a:prstGeom prst="rect">
            <a:avLst/>
          </a:prstGeom>
          <a:solidFill>
            <a:schemeClr val="accent5"/>
          </a:solidFill>
          <a:ln w="19050" algn="ctr">
            <a:noFill/>
            <a:miter lim="800000"/>
            <a:headEnd/>
            <a:tailEnd/>
          </a:ln>
        </p:spPr>
        <p:txBody>
          <a:bodyPr wrap="none" lIns="328852" tIns="164426" rIns="328852" bIns="164426" anchor="ctr"/>
          <a:lstStyle/>
          <a:p>
            <a:pPr algn="ctr">
              <a:lnSpc>
                <a:spcPct val="90000"/>
              </a:lnSpc>
              <a:defRPr/>
            </a:pPr>
            <a:endParaRPr lang="en-US" sz="5775" b="1" dirty="0" err="1">
              <a:solidFill>
                <a:schemeClr val="bg1"/>
              </a:solidFill>
              <a:latin typeface="+mj-lt"/>
            </a:endParaRPr>
          </a:p>
        </p:txBody>
      </p:sp>
      <p:pic>
        <p:nvPicPr>
          <p:cNvPr id="10"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191271" y="3117056"/>
            <a:ext cx="5848879"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219"/>
            <a:ext cx="36826204" cy="2501548"/>
          </a:xfrm>
        </p:spPr>
        <p:txBody>
          <a:bodyPr lIns="501108" tIns="250554" rIns="501108" bIns="250554"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6"/>
            <a:ext cx="36682688" cy="2132890"/>
          </a:xfrm>
        </p:spPr>
        <p:txBody>
          <a:bodyPr>
            <a:noAutofit/>
          </a:bodyPr>
          <a:lstStyle>
            <a:lvl1pPr marL="0" indent="0" algn="l" defTabSz="3288773"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4387" indent="0">
              <a:buNone/>
              <a:defRPr sz="6497">
                <a:solidFill>
                  <a:schemeClr val="tx1">
                    <a:tint val="75000"/>
                  </a:schemeClr>
                </a:solidFill>
              </a:defRPr>
            </a:lvl2pPr>
            <a:lvl3pPr marL="3288773" indent="0">
              <a:buNone/>
              <a:defRPr sz="5775">
                <a:solidFill>
                  <a:schemeClr val="tx1">
                    <a:tint val="75000"/>
                  </a:schemeClr>
                </a:solidFill>
              </a:defRPr>
            </a:lvl3pPr>
            <a:lvl4pPr marL="4933162" indent="0">
              <a:buNone/>
              <a:defRPr sz="5054">
                <a:solidFill>
                  <a:schemeClr val="tx1">
                    <a:tint val="75000"/>
                  </a:schemeClr>
                </a:solidFill>
              </a:defRPr>
            </a:lvl4pPr>
            <a:lvl5pPr marL="6577548" indent="0">
              <a:buNone/>
              <a:defRPr sz="5054">
                <a:solidFill>
                  <a:schemeClr val="tx1">
                    <a:tint val="75000"/>
                  </a:schemeClr>
                </a:solidFill>
              </a:defRPr>
            </a:lvl5pPr>
            <a:lvl6pPr marL="8221932" indent="0">
              <a:buNone/>
              <a:defRPr sz="5054">
                <a:solidFill>
                  <a:schemeClr val="tx1">
                    <a:tint val="75000"/>
                  </a:schemeClr>
                </a:solidFill>
              </a:defRPr>
            </a:lvl6pPr>
            <a:lvl7pPr marL="9866319" indent="0">
              <a:buNone/>
              <a:defRPr sz="5054">
                <a:solidFill>
                  <a:schemeClr val="tx1">
                    <a:tint val="75000"/>
                  </a:schemeClr>
                </a:solidFill>
              </a:defRPr>
            </a:lvl7pPr>
            <a:lvl8pPr marL="11510705" indent="0">
              <a:buNone/>
              <a:defRPr sz="5054">
                <a:solidFill>
                  <a:schemeClr val="tx1">
                    <a:tint val="75000"/>
                  </a:schemeClr>
                </a:solidFill>
              </a:defRPr>
            </a:lvl8pPr>
            <a:lvl9pPr marL="13155093"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0670" y="16989581"/>
            <a:ext cx="36277040" cy="1434195"/>
          </a:xfrm>
        </p:spPr>
        <p:txBody>
          <a:bodyPr lIns="0" tIns="0" rIns="0" bIns="0" rtlCol="0"/>
          <a:lstStyle>
            <a:lvl1pPr marL="0" indent="0">
              <a:spcBef>
                <a:spcPts val="0"/>
              </a:spcBef>
              <a:buNone/>
              <a:defRPr lang="en-US" sz="6497" i="0" smtClean="0">
                <a:solidFill>
                  <a:schemeClr val="bg1"/>
                </a:solidFill>
                <a:cs typeface="Arial" pitchFamily="34" charset="0"/>
              </a:defRPr>
            </a:lvl1pPr>
            <a:lvl2pPr marL="827903" indent="0">
              <a:buNone/>
              <a:defRPr lang="en-US" sz="6497" smtClean="0">
                <a:latin typeface="+mn-lt"/>
              </a:defRPr>
            </a:lvl2pPr>
            <a:lvl3pPr marL="2472291" indent="0">
              <a:buNone/>
              <a:defRPr lang="en-US" sz="6497" smtClean="0">
                <a:latin typeface="+mn-lt"/>
              </a:defRPr>
            </a:lvl3pPr>
            <a:lvl4pPr marL="4110964" indent="0">
              <a:buNone/>
              <a:defRPr lang="en-US" sz="6497" smtClean="0">
                <a:latin typeface="+mn-lt"/>
              </a:defRPr>
            </a:lvl4pPr>
            <a:lvl5pPr marL="5761062" indent="0">
              <a:buNone/>
              <a:defRPr lang="en-US" sz="6497">
                <a:latin typeface="+mn-lt"/>
              </a:defRPr>
            </a:lvl5pPr>
          </a:lstStyle>
          <a:p>
            <a:pPr lvl="0"/>
            <a:r>
              <a:rPr lang="en-US"/>
              <a:t>Click to edit Master text styles</a:t>
            </a:r>
          </a:p>
        </p:txBody>
      </p:sp>
      <p:sp>
        <p:nvSpPr>
          <p:cNvPr id="12"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433CCFC3-8B4A-8D43-80F6-16B1E3401489}" type="datetime1">
              <a:rPr lang="en-US"/>
              <a:pPr>
                <a:defRPr/>
              </a:pPr>
              <a:t>11/2/21</a:t>
            </a:fld>
            <a:endParaRPr lang="en-US" dirty="0"/>
          </a:p>
        </p:txBody>
      </p:sp>
    </p:spTree>
    <p:extLst>
      <p:ext uri="{BB962C8B-B14F-4D97-AF65-F5344CB8AC3E}">
        <p14:creationId xmlns:p14="http://schemas.microsoft.com/office/powerpoint/2010/main" val="161731182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2044700" y="1539776"/>
            <a:ext cx="38414061" cy="21643330"/>
          </a:xfrm>
          <a:prstGeom prst="rect">
            <a:avLst/>
          </a:prstGeom>
          <a:solidFill>
            <a:schemeClr val="accent6"/>
          </a:solidFill>
          <a:ln w="19050" algn="ctr">
            <a:noFill/>
            <a:miter lim="800000"/>
            <a:headEnd/>
            <a:tailEnd/>
          </a:ln>
        </p:spPr>
        <p:txBody>
          <a:bodyPr wrap="none" lIns="328852" tIns="164426" rIns="328852" bIns="164426" anchor="ctr"/>
          <a:lstStyle/>
          <a:p>
            <a:pPr algn="ctr">
              <a:lnSpc>
                <a:spcPct val="90000"/>
              </a:lnSpc>
              <a:defRPr/>
            </a:pPr>
            <a:endParaRPr lang="en-US" sz="5775"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bwMode="ltGray">
          <a:xfrm>
            <a:off x="2044700" y="1539776"/>
            <a:ext cx="38414061" cy="21643330"/>
          </a:xfrm>
          <a:prstGeom prst="rect">
            <a:avLst/>
          </a:prstGeom>
          <a:solidFill>
            <a:schemeClr val="accent6"/>
          </a:solidFill>
          <a:ln w="19050" algn="ctr">
            <a:noFill/>
            <a:miter lim="800000"/>
            <a:headEnd/>
            <a:tailEnd/>
          </a:ln>
        </p:spPr>
        <p:txBody>
          <a:bodyPr wrap="none" lIns="328852" tIns="164426" rIns="328852" bIns="164426" anchor="ctr"/>
          <a:lstStyle/>
          <a:p>
            <a:pPr algn="ctr">
              <a:lnSpc>
                <a:spcPct val="90000"/>
              </a:lnSpc>
              <a:defRPr/>
            </a:pPr>
            <a:endParaRPr lang="en-US" sz="5775" b="1" dirty="0" err="1">
              <a:solidFill>
                <a:schemeClr val="bg1"/>
              </a:solidFill>
              <a:latin typeface="+mj-lt"/>
            </a:endParaRPr>
          </a:p>
        </p:txBody>
      </p:sp>
      <p:pic>
        <p:nvPicPr>
          <p:cNvPr id="10" name="Picture 17"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219"/>
            <a:ext cx="36826204" cy="2501548"/>
          </a:xfrm>
        </p:spPr>
        <p:txBody>
          <a:bodyPr lIns="501108" tIns="250554" rIns="501108" bIns="250554"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6"/>
            <a:ext cx="36682688" cy="2132890"/>
          </a:xfrm>
        </p:spPr>
        <p:txBody>
          <a:bodyPr>
            <a:noAutofit/>
          </a:bodyPr>
          <a:lstStyle>
            <a:lvl1pPr marL="0" indent="0" algn="l" defTabSz="3288773"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4387" indent="0">
              <a:buNone/>
              <a:defRPr sz="6497">
                <a:solidFill>
                  <a:schemeClr val="tx1">
                    <a:tint val="75000"/>
                  </a:schemeClr>
                </a:solidFill>
              </a:defRPr>
            </a:lvl2pPr>
            <a:lvl3pPr marL="3288773" indent="0">
              <a:buNone/>
              <a:defRPr sz="5775">
                <a:solidFill>
                  <a:schemeClr val="tx1">
                    <a:tint val="75000"/>
                  </a:schemeClr>
                </a:solidFill>
              </a:defRPr>
            </a:lvl3pPr>
            <a:lvl4pPr marL="4933162" indent="0">
              <a:buNone/>
              <a:defRPr sz="5054">
                <a:solidFill>
                  <a:schemeClr val="tx1">
                    <a:tint val="75000"/>
                  </a:schemeClr>
                </a:solidFill>
              </a:defRPr>
            </a:lvl4pPr>
            <a:lvl5pPr marL="6577548" indent="0">
              <a:buNone/>
              <a:defRPr sz="5054">
                <a:solidFill>
                  <a:schemeClr val="tx1">
                    <a:tint val="75000"/>
                  </a:schemeClr>
                </a:solidFill>
              </a:defRPr>
            </a:lvl5pPr>
            <a:lvl6pPr marL="8221932" indent="0">
              <a:buNone/>
              <a:defRPr sz="5054">
                <a:solidFill>
                  <a:schemeClr val="tx1">
                    <a:tint val="75000"/>
                  </a:schemeClr>
                </a:solidFill>
              </a:defRPr>
            </a:lvl6pPr>
            <a:lvl7pPr marL="9866319" indent="0">
              <a:buNone/>
              <a:defRPr sz="5054">
                <a:solidFill>
                  <a:schemeClr val="tx1">
                    <a:tint val="75000"/>
                  </a:schemeClr>
                </a:solidFill>
              </a:defRPr>
            </a:lvl7pPr>
            <a:lvl8pPr marL="11510705" indent="0">
              <a:buNone/>
              <a:defRPr sz="5054">
                <a:solidFill>
                  <a:schemeClr val="tx1">
                    <a:tint val="75000"/>
                  </a:schemeClr>
                </a:solidFill>
              </a:defRPr>
            </a:lvl8pPr>
            <a:lvl9pPr marL="13155093"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8300" y="16988244"/>
            <a:ext cx="36280092" cy="1706880"/>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F78F20A7-CEE2-384D-9F9D-8CAACA314087}" type="datetime1">
              <a:rPr lang="en-US"/>
              <a:pPr>
                <a:defRPr/>
              </a:pPr>
              <a:t>11/2/21</a:t>
            </a:fld>
            <a:endParaRPr lang="en-US" dirty="0"/>
          </a:p>
        </p:txBody>
      </p:sp>
    </p:spTree>
    <p:extLst>
      <p:ext uri="{BB962C8B-B14F-4D97-AF65-F5344CB8AC3E}">
        <p14:creationId xmlns:p14="http://schemas.microsoft.com/office/powerpoint/2010/main" val="27373294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bwMode="auto">
          <a:xfrm>
            <a:off x="2044700" y="1539776"/>
            <a:ext cx="38414061" cy="21643330"/>
          </a:xfrm>
          <a:prstGeom prst="rect">
            <a:avLst/>
          </a:prstGeom>
          <a:solidFill>
            <a:schemeClr val="accent3"/>
          </a:solidFill>
          <a:ln w="19050" algn="ctr">
            <a:noFill/>
            <a:miter lim="800000"/>
            <a:headEnd/>
            <a:tailEnd/>
          </a:ln>
        </p:spPr>
        <p:txBody>
          <a:bodyPr wrap="none" lIns="328852" tIns="164426" rIns="328852" bIns="164426" anchor="ctr"/>
          <a:lstStyle/>
          <a:p>
            <a:pPr algn="ctr">
              <a:lnSpc>
                <a:spcPct val="90000"/>
              </a:lnSpc>
              <a:defRPr/>
            </a:pPr>
            <a:endParaRPr lang="en-US" sz="5775" b="1" dirty="0" err="1">
              <a:solidFill>
                <a:schemeClr val="bg1"/>
              </a:solidFill>
              <a:latin typeface="+mj-lt"/>
            </a:endParaRPr>
          </a:p>
        </p:txBody>
      </p:sp>
      <p:pic>
        <p:nvPicPr>
          <p:cNvPr id="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bwMode="ltGray">
          <a:xfrm>
            <a:off x="2044700" y="1539776"/>
            <a:ext cx="38414061" cy="21643330"/>
          </a:xfrm>
          <a:prstGeom prst="rect">
            <a:avLst/>
          </a:prstGeom>
          <a:solidFill>
            <a:schemeClr val="accent3"/>
          </a:solidFill>
          <a:ln w="19050" algn="ctr">
            <a:noFill/>
            <a:miter lim="800000"/>
            <a:headEnd/>
            <a:tailEnd/>
          </a:ln>
        </p:spPr>
        <p:txBody>
          <a:bodyPr wrap="none" lIns="328852" tIns="164426" rIns="328852" bIns="164426" anchor="ctr"/>
          <a:lstStyle/>
          <a:p>
            <a:pPr algn="ctr">
              <a:lnSpc>
                <a:spcPct val="90000"/>
              </a:lnSpc>
              <a:defRPr/>
            </a:pPr>
            <a:endParaRPr lang="en-US" sz="5775" b="1" dirty="0" err="1">
              <a:solidFill>
                <a:schemeClr val="bg1"/>
              </a:solidFill>
              <a:latin typeface="+mj-lt"/>
            </a:endParaRPr>
          </a:p>
        </p:txBody>
      </p:sp>
      <p:pic>
        <p:nvPicPr>
          <p:cNvPr id="10" name="Picture 17"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219"/>
            <a:ext cx="36826204" cy="2501548"/>
          </a:xfrm>
        </p:spPr>
        <p:txBody>
          <a:bodyPr lIns="501108" tIns="250554" rIns="501108" bIns="250554"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6"/>
            <a:ext cx="36682688" cy="2132890"/>
          </a:xfrm>
        </p:spPr>
        <p:txBody>
          <a:bodyPr>
            <a:noAutofit/>
          </a:bodyPr>
          <a:lstStyle>
            <a:lvl1pPr marL="0" indent="0" algn="l" defTabSz="3288773"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4387" indent="0">
              <a:buNone/>
              <a:defRPr sz="6497">
                <a:solidFill>
                  <a:schemeClr val="tx1">
                    <a:tint val="75000"/>
                  </a:schemeClr>
                </a:solidFill>
              </a:defRPr>
            </a:lvl2pPr>
            <a:lvl3pPr marL="3288773" indent="0">
              <a:buNone/>
              <a:defRPr sz="5775">
                <a:solidFill>
                  <a:schemeClr val="tx1">
                    <a:tint val="75000"/>
                  </a:schemeClr>
                </a:solidFill>
              </a:defRPr>
            </a:lvl3pPr>
            <a:lvl4pPr marL="4933162" indent="0">
              <a:buNone/>
              <a:defRPr sz="5054">
                <a:solidFill>
                  <a:schemeClr val="tx1">
                    <a:tint val="75000"/>
                  </a:schemeClr>
                </a:solidFill>
              </a:defRPr>
            </a:lvl4pPr>
            <a:lvl5pPr marL="6577548" indent="0">
              <a:buNone/>
              <a:defRPr sz="5054">
                <a:solidFill>
                  <a:schemeClr val="tx1">
                    <a:tint val="75000"/>
                  </a:schemeClr>
                </a:solidFill>
              </a:defRPr>
            </a:lvl5pPr>
            <a:lvl6pPr marL="8221932" indent="0">
              <a:buNone/>
              <a:defRPr sz="5054">
                <a:solidFill>
                  <a:schemeClr val="tx1">
                    <a:tint val="75000"/>
                  </a:schemeClr>
                </a:solidFill>
              </a:defRPr>
            </a:lvl6pPr>
            <a:lvl7pPr marL="9866319" indent="0">
              <a:buNone/>
              <a:defRPr sz="5054">
                <a:solidFill>
                  <a:schemeClr val="tx1">
                    <a:tint val="75000"/>
                  </a:schemeClr>
                </a:solidFill>
              </a:defRPr>
            </a:lvl7pPr>
            <a:lvl8pPr marL="11510705" indent="0">
              <a:buNone/>
              <a:defRPr sz="5054">
                <a:solidFill>
                  <a:schemeClr val="tx1">
                    <a:tint val="75000"/>
                  </a:schemeClr>
                </a:solidFill>
              </a:defRPr>
            </a:lvl8pPr>
            <a:lvl9pPr marL="13155093"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68366" y="16995751"/>
            <a:ext cx="36244532" cy="1823547"/>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693FE109-F29C-DF41-B2A5-B8C1353B15A6}" type="datetime1">
              <a:rPr lang="en-US"/>
              <a:pPr>
                <a:defRPr/>
              </a:pPr>
              <a:t>11/2/21</a:t>
            </a:fld>
            <a:endParaRPr lang="en-US" dirty="0"/>
          </a:p>
        </p:txBody>
      </p:sp>
    </p:spTree>
    <p:extLst>
      <p:ext uri="{BB962C8B-B14F-4D97-AF65-F5344CB8AC3E}">
        <p14:creationId xmlns:p14="http://schemas.microsoft.com/office/powerpoint/2010/main" val="40717976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7559" y="3094137"/>
            <a:ext cx="11931121" cy="272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2207059"/>
            <a:ext cx="36936032"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4435310"/>
            <a:ext cx="36792090"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87192" y="18270171"/>
            <a:ext cx="36271200" cy="813435"/>
          </a:xfrm>
        </p:spPr>
        <p:txBody>
          <a:bodyPr lIns="0" tIns="0" rIns="0" bIns="0" rtlCol="0"/>
          <a:lstStyle>
            <a:lvl1pPr marL="0" indent="0">
              <a:spcBef>
                <a:spcPts val="0"/>
              </a:spcBef>
              <a:buFontTx/>
              <a:buNone/>
              <a:defRPr lang="en-US" sz="6497" i="0" dirty="0" smtClean="0">
                <a:solidFill>
                  <a:schemeClr val="bg1"/>
                </a:solidFill>
                <a:cs typeface="Arial" pitchFamily="34" charset="0"/>
              </a:defRPr>
            </a:lvl1pPr>
            <a:lvl2pPr>
              <a:defRPr lang="en-US" sz="6497" dirty="0" smtClean="0">
                <a:latin typeface="+mn-lt"/>
              </a:defRPr>
            </a:lvl2pPr>
            <a:lvl3pPr>
              <a:defRPr lang="en-US" sz="6497" dirty="0" smtClean="0">
                <a:latin typeface="+mn-lt"/>
              </a:defRPr>
            </a:lvl3pPr>
            <a:lvl4pPr>
              <a:defRPr lang="en-US" sz="6497" dirty="0" smtClean="0">
                <a:latin typeface="+mn-lt"/>
              </a:defRPr>
            </a:lvl4pPr>
            <a:lvl5pPr>
              <a:defRPr lang="en-US" sz="6497" dirty="0">
                <a:latin typeface="+mn-lt"/>
              </a:defRPr>
            </a:lvl5pPr>
          </a:lstStyle>
          <a:p>
            <a:pPr lvl="0"/>
            <a:r>
              <a:rPr lang="en-US"/>
              <a:t>Click to edit Master text styles</a:t>
            </a:r>
          </a:p>
        </p:txBody>
      </p:sp>
      <p:sp>
        <p:nvSpPr>
          <p:cNvPr id="6" name="Date Placeholder 4"/>
          <p:cNvSpPr>
            <a:spLocks noGrp="1"/>
          </p:cNvSpPr>
          <p:nvPr>
            <p:ph type="dt" sz="half" idx="11"/>
          </p:nvPr>
        </p:nvSpPr>
        <p:spPr>
          <a:xfrm>
            <a:off x="4189412" y="25392758"/>
            <a:ext cx="10780978" cy="1002209"/>
          </a:xfrm>
        </p:spPr>
        <p:txBody>
          <a:bodyPr/>
          <a:lstStyle>
            <a:lvl1pPr algn="l">
              <a:defRPr sz="4332" i="0">
                <a:solidFill>
                  <a:schemeClr val="bg1"/>
                </a:solidFill>
                <a:latin typeface="Arial" pitchFamily="34" charset="0"/>
                <a:cs typeface="Arial" pitchFamily="34" charset="0"/>
              </a:defRPr>
            </a:lvl1pPr>
          </a:lstStyle>
          <a:p>
            <a:pPr>
              <a:defRPr/>
            </a:pPr>
            <a:fld id="{8AB500F8-B9EA-2C45-9BE3-4245453365F8}" type="datetime1">
              <a:rPr lang="en-US"/>
              <a:pPr>
                <a:defRPr/>
              </a:pPr>
              <a:t>11/2/21</a:t>
            </a:fld>
            <a:endParaRPr lang="en-US" dirty="0"/>
          </a:p>
        </p:txBody>
      </p:sp>
    </p:spTree>
    <p:extLst>
      <p:ext uri="{BB962C8B-B14F-4D97-AF65-F5344CB8AC3E}">
        <p14:creationId xmlns:p14="http://schemas.microsoft.com/office/powerpoint/2010/main" val="4862279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a:extLst>
              <a:ext uri="{28A0092B-C50C-407E-A947-70E740481C1C}">
                <a14:useLocalDpi xmlns:a14="http://schemas.microsoft.com/office/drawing/2010/main" val="0"/>
              </a:ext>
            </a:extLst>
          </a:blip>
          <a:srcRect b="-2"/>
          <a:stretch>
            <a:fillRect/>
          </a:stretch>
        </p:blipFill>
        <p:spPr bwMode="lt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3"/>
          <p:cNvSpPr>
            <a:spLocks noChangeArrowheads="1"/>
          </p:cNvSpPr>
          <p:nvPr userDrawn="1"/>
        </p:nvSpPr>
        <p:spPr bwMode="invGray">
          <a:xfrm>
            <a:off x="0" y="0"/>
            <a:ext cx="51206400" cy="28803600"/>
          </a:xfrm>
          <a:prstGeom prst="rect">
            <a:avLst/>
          </a:prstGeom>
          <a:solidFill>
            <a:srgbClr val="000000">
              <a:alpha val="39999"/>
            </a:srgb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852" tIns="164426" rIns="328852" bIns="164426" anchor="ctr"/>
          <a:lstStyle/>
          <a:p>
            <a:pPr algn="ctr">
              <a:lnSpc>
                <a:spcPct val="90000"/>
              </a:lnSpc>
            </a:pPr>
            <a:endParaRPr lang="en-US" sz="5775" b="1">
              <a:solidFill>
                <a:schemeClr val="bg1"/>
              </a:solidFill>
            </a:endParaRPr>
          </a:p>
        </p:txBody>
      </p:sp>
      <p:cxnSp>
        <p:nvCxnSpPr>
          <p:cNvPr id="6" name="Straight Connector 14"/>
          <p:cNvCxnSpPr>
            <a:cxnSpLocks noChangeShapeType="1"/>
          </p:cNvCxnSpPr>
          <p:nvPr/>
        </p:nvCxnSpPr>
        <p:spPr bwMode="auto">
          <a:xfrm>
            <a:off x="2044700" y="26250156"/>
            <a:ext cx="47117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cxnSp>
        <p:nvCxnSpPr>
          <p:cNvPr id="7" name="Straight Connector 15"/>
          <p:cNvCxnSpPr>
            <a:cxnSpLocks noChangeShapeType="1"/>
          </p:cNvCxnSpPr>
          <p:nvPr userDrawn="1"/>
        </p:nvCxnSpPr>
        <p:spPr bwMode="auto">
          <a:xfrm>
            <a:off x="2044700" y="26250156"/>
            <a:ext cx="47117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pic>
        <p:nvPicPr>
          <p:cNvPr id="8"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b="35957"/>
          <a:stretch>
            <a:fillRect/>
          </a:stretch>
        </p:blipFill>
        <p:spPr bwMode="invGray">
          <a:xfrm>
            <a:off x="45535321" y="26850234"/>
            <a:ext cx="4474633" cy="1408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939488" y="12501346"/>
            <a:ext cx="45303446" cy="2920317"/>
          </a:xfrm>
        </p:spPr>
        <p:txBody>
          <a:bodyPr lIns="501108" tIns="250554" rIns="501108" bIns="250554" rtlCol="0" anchor="b"/>
          <a:lstStyle>
            <a:lvl1pPr marL="1010614" indent="-1010614">
              <a:lnSpc>
                <a:spcPct val="90000"/>
              </a:lnSpc>
              <a:defRPr lang="en-US" sz="17260" spc="-72" baseline="0" dirty="0">
                <a:solidFill>
                  <a:schemeClr val="bg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613854" y="17150032"/>
            <a:ext cx="46623068" cy="3031980"/>
          </a:xfrm>
        </p:spPr>
        <p:txBody>
          <a:bodyPr lIns="501108" tIns="250554" rIns="501108" bIns="250554" rtlCol="0">
            <a:noAutofit/>
          </a:bodyPr>
          <a:lstStyle>
            <a:lvl1pPr marL="0" indent="0">
              <a:spcBef>
                <a:spcPts val="1080"/>
              </a:spcBef>
              <a:buNone/>
              <a:defRPr lang="en-US" sz="5775" baseline="0" dirty="0" smtClean="0">
                <a:solidFill>
                  <a:schemeClr val="bg2"/>
                </a:solidFill>
              </a:defRPr>
            </a:lvl1pPr>
            <a:lvl2pPr marL="827903" indent="0">
              <a:buNone/>
              <a:defRPr lang="en-US" dirty="0" smtClean="0"/>
            </a:lvl2pPr>
            <a:lvl3pPr marL="1855642" indent="0">
              <a:buNone/>
              <a:defRPr lang="en-US" dirty="0" smtClean="0"/>
            </a:lvl3pPr>
            <a:lvl4pPr marL="2877679" indent="0">
              <a:buNone/>
              <a:defRPr lang="en-US" dirty="0" smtClean="0"/>
            </a:lvl4pPr>
            <a:lvl5pPr marL="3905417" indent="0">
              <a:buNone/>
              <a:defRPr lang="en-US" dirty="0"/>
            </a:lvl5pPr>
          </a:lstStyle>
          <a:p>
            <a:pPr lvl="0"/>
            <a:r>
              <a:rPr lang="en-US"/>
              <a:t>Click to edit Master text styles</a:t>
            </a:r>
          </a:p>
          <a:p>
            <a:pPr lvl="1"/>
            <a:r>
              <a:rPr lang="en-US"/>
              <a:t>Second level</a:t>
            </a:r>
          </a:p>
        </p:txBody>
      </p:sp>
      <p:sp>
        <p:nvSpPr>
          <p:cNvPr id="9" name="Date Placeholder 4"/>
          <p:cNvSpPr>
            <a:spLocks noGrp="1"/>
          </p:cNvSpPr>
          <p:nvPr>
            <p:ph type="dt" sz="half" idx="10"/>
          </p:nvPr>
        </p:nvSpPr>
        <p:spPr/>
        <p:txBody>
          <a:bodyPr/>
          <a:lstStyle>
            <a:lvl1pPr algn="l">
              <a:defRPr sz="3217" i="0">
                <a:solidFill>
                  <a:schemeClr val="bg2"/>
                </a:solidFill>
                <a:latin typeface="Arial" pitchFamily="34" charset="0"/>
                <a:cs typeface="Arial" pitchFamily="34" charset="0"/>
              </a:defRPr>
            </a:lvl1pPr>
          </a:lstStyle>
          <a:p>
            <a:pPr>
              <a:defRPr/>
            </a:pPr>
            <a:fld id="{96B555FC-0BFA-E542-955E-43CF68CC6524}" type="datetime1">
              <a:rPr lang="en-US"/>
              <a:pPr>
                <a:defRPr/>
              </a:pPr>
              <a:t>11/2/21</a:t>
            </a:fld>
            <a:endParaRPr lang="en-US" dirty="0"/>
          </a:p>
        </p:txBody>
      </p:sp>
      <p:sp>
        <p:nvSpPr>
          <p:cNvPr id="10" name="Footer Placeholder 5"/>
          <p:cNvSpPr>
            <a:spLocks noGrp="1"/>
          </p:cNvSpPr>
          <p:nvPr>
            <p:ph type="ftr" sz="quarter" idx="11"/>
          </p:nvPr>
        </p:nvSpPr>
        <p:spPr/>
        <p:txBody>
          <a:bodyPr/>
          <a:lstStyle>
            <a:lvl1pPr algn="l">
              <a:defRPr sz="3217" i="0">
                <a:solidFill>
                  <a:schemeClr val="bg2"/>
                </a:solidFill>
                <a:latin typeface="Arial" pitchFamily="34" charset="0"/>
                <a:cs typeface="Arial" pitchFamily="34" charset="0"/>
              </a:defRPr>
            </a:lvl1pPr>
          </a:lstStyle>
          <a:p>
            <a:pPr>
              <a:defRPr/>
            </a:pPr>
            <a:r>
              <a:rPr lang="en-US"/>
              <a:t>Presentation Title and/or Sub Brand Name Here</a:t>
            </a:r>
            <a:endParaRPr lang="en-US" dirty="0"/>
          </a:p>
        </p:txBody>
      </p:sp>
      <p:sp>
        <p:nvSpPr>
          <p:cNvPr id="11" name="Slide Number Placeholder 6"/>
          <p:cNvSpPr>
            <a:spLocks noGrp="1"/>
          </p:cNvSpPr>
          <p:nvPr>
            <p:ph type="sldNum" sz="quarter" idx="12"/>
          </p:nvPr>
        </p:nvSpPr>
        <p:spPr/>
        <p:txBody>
          <a:bodyPr/>
          <a:lstStyle>
            <a:lvl1pPr algn="l">
              <a:defRPr sz="3217" i="1">
                <a:solidFill>
                  <a:schemeClr val="bg2"/>
                </a:solidFill>
                <a:latin typeface="Arial" pitchFamily="34" charset="0"/>
                <a:cs typeface="Arial" pitchFamily="34" charset="0"/>
              </a:defRPr>
            </a:lvl1pPr>
          </a:lstStyle>
          <a:p>
            <a:pPr>
              <a:defRPr/>
            </a:pPr>
            <a:fld id="{9BFB89BB-DF6C-1640-B505-ED11BE081984}" type="slidenum">
              <a:rPr lang="en-US"/>
              <a:pPr>
                <a:defRPr/>
              </a:pPr>
              <a:t>‹#›</a:t>
            </a:fld>
            <a:endParaRPr lang="en-US" dirty="0"/>
          </a:p>
        </p:txBody>
      </p:sp>
    </p:spTree>
    <p:extLst>
      <p:ext uri="{BB962C8B-B14F-4D97-AF65-F5344CB8AC3E}">
        <p14:creationId xmlns:p14="http://schemas.microsoft.com/office/powerpoint/2010/main" val="7360308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p:nvPr>
        </p:nvSpPr>
        <p:spPr>
          <a:xfrm>
            <a:off x="1939488" y="16501858"/>
            <a:ext cx="45303446" cy="2920317"/>
          </a:xfrm>
        </p:spPr>
        <p:txBody>
          <a:bodyPr lIns="501108" tIns="250554" rIns="501108" bIns="250554" rtlCol="0" anchor="b"/>
          <a:lstStyle>
            <a:lvl1pPr marL="1010614" indent="-1010614">
              <a:lnSpc>
                <a:spcPct val="90000"/>
              </a:lnSpc>
              <a:defRPr lang="en-US" sz="17260" spc="-72" baseline="0" dirty="0"/>
            </a:lvl1pPr>
          </a:lstStyle>
          <a:p>
            <a:pPr lvl="0"/>
            <a:r>
              <a:rPr lang="en-US"/>
              <a:t>Click to edit Master title style</a:t>
            </a:r>
            <a:endParaRPr lang="en-US" dirty="0"/>
          </a:p>
        </p:txBody>
      </p:sp>
      <p:sp>
        <p:nvSpPr>
          <p:cNvPr id="3" name="Content Placeholder 2"/>
          <p:cNvSpPr>
            <a:spLocks noGrp="1"/>
          </p:cNvSpPr>
          <p:nvPr>
            <p:ph idx="1"/>
          </p:nvPr>
        </p:nvSpPr>
        <p:spPr>
          <a:xfrm>
            <a:off x="3613854" y="20670472"/>
            <a:ext cx="46623068" cy="3031980"/>
          </a:xfrm>
        </p:spPr>
        <p:txBody>
          <a:bodyPr lIns="501108" tIns="250554" rIns="501108" bIns="250554" rtlCol="0">
            <a:noAutofit/>
          </a:bodyPr>
          <a:lstStyle>
            <a:lvl1pPr marL="0" indent="0">
              <a:spcBef>
                <a:spcPts val="1080"/>
              </a:spcBef>
              <a:buNone/>
              <a:defRPr lang="en-US" sz="5775" baseline="0" dirty="0" smtClean="0"/>
            </a:lvl1pPr>
            <a:lvl2pPr marL="827903" indent="0">
              <a:buNone/>
              <a:defRPr lang="en-US" dirty="0" smtClean="0"/>
            </a:lvl2pPr>
            <a:lvl3pPr marL="1855642" indent="0">
              <a:buNone/>
              <a:defRPr lang="en-US" dirty="0" smtClean="0"/>
            </a:lvl3pPr>
            <a:lvl4pPr marL="2877679" indent="0">
              <a:buNone/>
              <a:defRPr lang="en-US" dirty="0" smtClean="0"/>
            </a:lvl4pPr>
            <a:lvl5pPr marL="3905417" indent="0">
              <a:buNone/>
              <a:defRPr lang="en-US" dirty="0"/>
            </a:lvl5pPr>
          </a:lstStyle>
          <a:p>
            <a:pPr lvl="0"/>
            <a:r>
              <a:rPr lang="en-US"/>
              <a:t>Click to edit Master text styles</a:t>
            </a:r>
          </a:p>
          <a:p>
            <a:pPr lvl="1"/>
            <a:r>
              <a:rPr lang="en-US"/>
              <a:t>Second level</a:t>
            </a:r>
          </a:p>
        </p:txBody>
      </p:sp>
      <p:sp>
        <p:nvSpPr>
          <p:cNvPr id="4" name="Date Placeholder 4"/>
          <p:cNvSpPr>
            <a:spLocks noGrp="1"/>
          </p:cNvSpPr>
          <p:nvPr>
            <p:ph type="dt" sz="half" idx="10"/>
          </p:nvPr>
        </p:nvSpPr>
        <p:spPr/>
        <p:txBody>
          <a:bodyPr/>
          <a:lstStyle>
            <a:lvl1pPr>
              <a:defRPr/>
            </a:lvl1pPr>
          </a:lstStyle>
          <a:p>
            <a:pPr>
              <a:defRPr/>
            </a:pPr>
            <a:fld id="{A64A037D-8AAC-5A4C-B49E-F311D1D550EE}" type="datetime1">
              <a:rPr lang="en-US"/>
              <a:pPr>
                <a:defRPr/>
              </a:pPr>
              <a:t>11/2/21</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627CB352-774E-C746-8759-02947D0FAB36}" type="slidenum">
              <a:rPr lang="en-US"/>
              <a:pPr>
                <a:defRPr/>
              </a:pPr>
              <a:t>‹#›</a:t>
            </a:fld>
            <a:endParaRPr lang="en-US" dirty="0"/>
          </a:p>
        </p:txBody>
      </p:sp>
    </p:spTree>
    <p:extLst>
      <p:ext uri="{BB962C8B-B14F-4D97-AF65-F5344CB8AC3E}">
        <p14:creationId xmlns:p14="http://schemas.microsoft.com/office/powerpoint/2010/main" val="66581183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0914" y="1843436"/>
            <a:ext cx="45303446" cy="2239874"/>
          </a:xfrm>
        </p:spPr>
        <p:txBody>
          <a:bodyPr lIns="501108" tIns="250554" rIns="501108" bIns="250554"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3700" y="6567759"/>
            <a:ext cx="46623068" cy="16848309"/>
          </a:xfrm>
        </p:spPr>
        <p:txBody>
          <a:bodyPr lIns="501108" tIns="250554" rIns="501108" bIns="250554"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8BC57942-0B38-2340-8CED-5E0EBC96FDF7}" type="datetime1">
              <a:rPr lang="en-US"/>
              <a:pPr>
                <a:defRPr/>
              </a:pPr>
              <a:t>11/2/21</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6768B9D6-F12C-D54F-8C80-ACDAD344D0B3}" type="slidenum">
              <a:rPr lang="en-US"/>
              <a:pPr>
                <a:defRPr/>
              </a:pPr>
              <a:t>‹#›</a:t>
            </a:fld>
            <a:endParaRPr lang="en-US" dirty="0"/>
          </a:p>
        </p:txBody>
      </p:sp>
    </p:spTree>
    <p:extLst>
      <p:ext uri="{BB962C8B-B14F-4D97-AF65-F5344CB8AC3E}">
        <p14:creationId xmlns:p14="http://schemas.microsoft.com/office/powerpoint/2010/main" val="375461476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660914" y="1843436"/>
            <a:ext cx="45303446" cy="2239874"/>
          </a:xfrm>
        </p:spPr>
        <p:txBody>
          <a:bodyPr lIns="501108" tIns="250554" rIns="501108" bIns="250554"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3700" y="8491527"/>
            <a:ext cx="46623068" cy="16848309"/>
          </a:xfrm>
        </p:spPr>
        <p:txBody>
          <a:bodyPr lIns="501108" tIns="250554" rIns="501108" bIns="250554"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574080" y="6567474"/>
            <a:ext cx="45288158" cy="1318515"/>
          </a:xfrm>
        </p:spPr>
        <p:txBody>
          <a:bodyPr/>
          <a:lstStyle>
            <a:lvl1pPr marL="0" indent="0">
              <a:buNone/>
              <a:defRPr sz="7547" b="0">
                <a:solidFill>
                  <a:schemeClr val="bg1"/>
                </a:solidFill>
                <a:latin typeface="+mj-lt"/>
              </a:defRPr>
            </a:lvl1pPr>
            <a:lvl2pPr marL="1644387" indent="0">
              <a:buNone/>
              <a:defRPr sz="6497">
                <a:solidFill>
                  <a:schemeClr val="tx1">
                    <a:tint val="75000"/>
                  </a:schemeClr>
                </a:solidFill>
              </a:defRPr>
            </a:lvl2pPr>
            <a:lvl3pPr marL="3288773" indent="0">
              <a:buNone/>
              <a:defRPr sz="5775">
                <a:solidFill>
                  <a:schemeClr val="tx1">
                    <a:tint val="75000"/>
                  </a:schemeClr>
                </a:solidFill>
              </a:defRPr>
            </a:lvl3pPr>
            <a:lvl4pPr marL="4933162" indent="0">
              <a:buNone/>
              <a:defRPr sz="5054">
                <a:solidFill>
                  <a:schemeClr val="tx1">
                    <a:tint val="75000"/>
                  </a:schemeClr>
                </a:solidFill>
              </a:defRPr>
            </a:lvl4pPr>
            <a:lvl5pPr marL="6577548" indent="0">
              <a:buNone/>
              <a:defRPr sz="5054">
                <a:solidFill>
                  <a:schemeClr val="tx1">
                    <a:tint val="75000"/>
                  </a:schemeClr>
                </a:solidFill>
              </a:defRPr>
            </a:lvl5pPr>
            <a:lvl6pPr marL="8221932" indent="0">
              <a:buNone/>
              <a:defRPr sz="5054">
                <a:solidFill>
                  <a:schemeClr val="tx1">
                    <a:tint val="75000"/>
                  </a:schemeClr>
                </a:solidFill>
              </a:defRPr>
            </a:lvl6pPr>
            <a:lvl7pPr marL="9866319" indent="0">
              <a:buNone/>
              <a:defRPr sz="5054">
                <a:solidFill>
                  <a:schemeClr val="tx1">
                    <a:tint val="75000"/>
                  </a:schemeClr>
                </a:solidFill>
              </a:defRPr>
            </a:lvl7pPr>
            <a:lvl8pPr marL="11510705" indent="0">
              <a:buNone/>
              <a:defRPr sz="5054">
                <a:solidFill>
                  <a:schemeClr val="tx1">
                    <a:tint val="75000"/>
                  </a:schemeClr>
                </a:solidFill>
              </a:defRPr>
            </a:lvl8pPr>
            <a:lvl9pPr marL="13155093" indent="0">
              <a:buNone/>
              <a:defRPr sz="5054">
                <a:solidFill>
                  <a:schemeClr val="tx1">
                    <a:tint val="75000"/>
                  </a:schemeClr>
                </a:solidFill>
              </a:defRPr>
            </a:lvl9pPr>
          </a:lstStyle>
          <a:p>
            <a:pPr lvl="0"/>
            <a:r>
              <a:rPr lang="en-US"/>
              <a:t>Click to edit Master text styles</a:t>
            </a:r>
          </a:p>
        </p:txBody>
      </p:sp>
      <p:sp>
        <p:nvSpPr>
          <p:cNvPr id="5" name="Date Placeholder 4"/>
          <p:cNvSpPr>
            <a:spLocks noGrp="1"/>
          </p:cNvSpPr>
          <p:nvPr>
            <p:ph type="dt" sz="half" idx="11"/>
          </p:nvPr>
        </p:nvSpPr>
        <p:spPr/>
        <p:txBody>
          <a:bodyPr/>
          <a:lstStyle>
            <a:lvl1pPr>
              <a:defRPr/>
            </a:lvl1pPr>
          </a:lstStyle>
          <a:p>
            <a:pPr>
              <a:defRPr/>
            </a:pPr>
            <a:fld id="{7AD562C7-27D0-5647-89F8-77F4DBA5B752}" type="datetime1">
              <a:rPr lang="en-US"/>
              <a:pPr>
                <a:defRPr/>
              </a:pPr>
              <a:t>11/2/21</a:t>
            </a:fld>
            <a:endParaRPr lang="en-US" dirty="0"/>
          </a:p>
        </p:txBody>
      </p:sp>
      <p:sp>
        <p:nvSpPr>
          <p:cNvPr id="7"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8A48C1D2-A4C4-E847-90A9-81F1E6E1CD53}" type="slidenum">
              <a:rPr lang="en-US"/>
              <a:pPr>
                <a:defRPr/>
              </a:pPr>
              <a:t>‹#›</a:t>
            </a:fld>
            <a:endParaRPr lang="en-US" dirty="0"/>
          </a:p>
        </p:txBody>
      </p:sp>
    </p:spTree>
    <p:extLst>
      <p:ext uri="{BB962C8B-B14F-4D97-AF65-F5344CB8AC3E}">
        <p14:creationId xmlns:p14="http://schemas.microsoft.com/office/powerpoint/2010/main" val="27180498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874" y="1843436"/>
            <a:ext cx="45250100" cy="2239874"/>
          </a:xfrm>
        </p:spPr>
        <p:txBody>
          <a:bodyPr lIns="501108" tIns="250554" rIns="501108" bIns="250554"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4200" y="6563066"/>
            <a:ext cx="22340568" cy="16707667"/>
          </a:xfrm>
        </p:spPr>
        <p:txBody>
          <a:bodyPr lIns="501108" tIns="250554" rIns="501108" bIns="250554"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589962" y="4258595"/>
            <a:ext cx="45234812" cy="1609365"/>
          </a:xfrm>
        </p:spPr>
        <p:txBody>
          <a:bodyPr lIns="501108" tIns="250554" rIns="501108" bIns="250554" rtlCol="0">
            <a:noAutofit/>
          </a:bodyPr>
          <a:lstStyle>
            <a:lvl1pPr>
              <a:defRPr lang="en-US" dirty="0" smtClean="0"/>
            </a:lvl1pPr>
          </a:lstStyle>
          <a:p>
            <a:pPr lvl="0"/>
            <a:r>
              <a:rPr lang="en-US"/>
              <a:t>Click to edit Master text styles</a:t>
            </a:r>
          </a:p>
        </p:txBody>
      </p:sp>
      <p:sp>
        <p:nvSpPr>
          <p:cNvPr id="9" name="Content Placeholder 2"/>
          <p:cNvSpPr>
            <a:spLocks noGrp="1"/>
          </p:cNvSpPr>
          <p:nvPr>
            <p:ph idx="11"/>
          </p:nvPr>
        </p:nvSpPr>
        <p:spPr>
          <a:xfrm>
            <a:off x="27342726" y="6538154"/>
            <a:ext cx="22473914" cy="16707667"/>
          </a:xfrm>
        </p:spPr>
        <p:txBody>
          <a:bodyPr lIns="501108" tIns="250554" rIns="501108" bIns="250554"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p:txBody>
          <a:bodyPr/>
          <a:lstStyle>
            <a:lvl1pPr>
              <a:defRPr/>
            </a:lvl1pPr>
          </a:lstStyle>
          <a:p>
            <a:pPr>
              <a:defRPr/>
            </a:pPr>
            <a:fld id="{4D0EC7B1-A79A-7D4F-A523-856117F97C16}" type="datetime1">
              <a:rPr lang="en-US"/>
              <a:pPr>
                <a:defRPr/>
              </a:pPr>
              <a:t>11/2/21</a:t>
            </a:fld>
            <a:endParaRPr lang="en-US" dirty="0"/>
          </a:p>
        </p:txBody>
      </p:sp>
      <p:sp>
        <p:nvSpPr>
          <p:cNvPr id="8" name="Footer Placeholder 5"/>
          <p:cNvSpPr>
            <a:spLocks noGrp="1"/>
          </p:cNvSpPr>
          <p:nvPr>
            <p:ph type="ftr" sz="quarter" idx="13"/>
          </p:nvPr>
        </p:nvSpPr>
        <p:spPr/>
        <p:txBody>
          <a:bodyPr/>
          <a:lstStyle>
            <a:lvl1pPr>
              <a:defRPr/>
            </a:lvl1pPr>
          </a:lstStyle>
          <a:p>
            <a:pPr>
              <a:defRPr/>
            </a:pPr>
            <a:r>
              <a:rPr lang="en-US"/>
              <a:t>Presentation Title and/or Sub Brand Name Here</a:t>
            </a:r>
            <a:endParaRPr lang="en-US" dirty="0"/>
          </a:p>
        </p:txBody>
      </p:sp>
      <p:sp>
        <p:nvSpPr>
          <p:cNvPr id="10" name="Slide Number Placeholder 6"/>
          <p:cNvSpPr>
            <a:spLocks noGrp="1"/>
          </p:cNvSpPr>
          <p:nvPr>
            <p:ph type="sldNum" sz="quarter" idx="14"/>
          </p:nvPr>
        </p:nvSpPr>
        <p:spPr/>
        <p:txBody>
          <a:bodyPr/>
          <a:lstStyle>
            <a:lvl1pPr>
              <a:defRPr/>
            </a:lvl1pPr>
          </a:lstStyle>
          <a:p>
            <a:pPr>
              <a:defRPr/>
            </a:pPr>
            <a:fld id="{A60AA2E2-504F-6B47-A622-B6E4998B56B8}" type="slidenum">
              <a:rPr lang="en-US"/>
              <a:pPr>
                <a:defRPr/>
              </a:pPr>
              <a:t>‹#›</a:t>
            </a:fld>
            <a:endParaRPr lang="en-US" dirty="0"/>
          </a:p>
        </p:txBody>
      </p:sp>
    </p:spTree>
    <p:extLst>
      <p:ext uri="{BB962C8B-B14F-4D97-AF65-F5344CB8AC3E}">
        <p14:creationId xmlns:p14="http://schemas.microsoft.com/office/powerpoint/2010/main" val="13114069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3686874" y="1823503"/>
            <a:ext cx="45250100" cy="2239874"/>
          </a:xfrm>
        </p:spPr>
        <p:txBody>
          <a:bodyPr lIns="501108" tIns="250554" rIns="501108" bIns="250554" rtlCol="0"/>
          <a:lstStyle>
            <a:lvl1pPr>
              <a:defRPr lang="en-US" dirty="0"/>
            </a:lvl1pPr>
          </a:lstStyle>
          <a:p>
            <a:pPr lvl="0"/>
            <a:r>
              <a:rPr lang="en-US"/>
              <a:t>Click to edit Master title style</a:t>
            </a:r>
            <a:endParaRPr lang="en-US" dirty="0"/>
          </a:p>
        </p:txBody>
      </p:sp>
      <p:sp>
        <p:nvSpPr>
          <p:cNvPr id="3" name="Text Placeholder 2"/>
          <p:cNvSpPr>
            <a:spLocks noGrp="1"/>
          </p:cNvSpPr>
          <p:nvPr>
            <p:ph type="body" idx="10"/>
          </p:nvPr>
        </p:nvSpPr>
        <p:spPr>
          <a:xfrm>
            <a:off x="3585800" y="4250367"/>
            <a:ext cx="45234812" cy="1609365"/>
          </a:xfrm>
        </p:spPr>
        <p:txBody>
          <a:bodyPr lIns="501108" tIns="250554" rIns="501108" bIns="250554" rtlCol="0">
            <a:noAutofit/>
          </a:bodyPr>
          <a:lstStyle>
            <a:lvl1pPr marL="605227" indent="-605227">
              <a:buNone/>
              <a:defRPr lang="en-US" dirty="0" smtClean="0"/>
            </a:lvl1pPr>
          </a:lstStyle>
          <a:p>
            <a:pPr lvl="0"/>
            <a:r>
              <a:rPr lang="en-US"/>
              <a:t>Click to edit Master text styles</a:t>
            </a:r>
          </a:p>
        </p:txBody>
      </p:sp>
      <p:sp>
        <p:nvSpPr>
          <p:cNvPr id="4" name="Date Placeholder 4"/>
          <p:cNvSpPr>
            <a:spLocks noGrp="1"/>
          </p:cNvSpPr>
          <p:nvPr>
            <p:ph type="dt" sz="half" idx="11"/>
          </p:nvPr>
        </p:nvSpPr>
        <p:spPr/>
        <p:txBody>
          <a:bodyPr/>
          <a:lstStyle>
            <a:lvl1pPr>
              <a:defRPr/>
            </a:lvl1pPr>
          </a:lstStyle>
          <a:p>
            <a:pPr>
              <a:defRPr/>
            </a:pPr>
            <a:fld id="{99158936-CD31-034C-ABEB-7F165F633EF1}" type="datetime1">
              <a:rPr lang="en-US"/>
              <a:pPr>
                <a:defRPr/>
              </a:pPr>
              <a:t>11/2/21</a:t>
            </a:fld>
            <a:endParaRPr lang="en-US" dirty="0"/>
          </a:p>
        </p:txBody>
      </p:sp>
      <p:sp>
        <p:nvSpPr>
          <p:cNvPr id="5"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3"/>
          </p:nvPr>
        </p:nvSpPr>
        <p:spPr/>
        <p:txBody>
          <a:bodyPr/>
          <a:lstStyle>
            <a:lvl1pPr>
              <a:defRPr/>
            </a:lvl1pPr>
          </a:lstStyle>
          <a:p>
            <a:pPr>
              <a:defRPr/>
            </a:pPr>
            <a:fld id="{E8CA19C4-82D0-DA46-A50E-B56D4037A657}" type="slidenum">
              <a:rPr lang="en-US"/>
              <a:pPr>
                <a:defRPr/>
              </a:pPr>
              <a:t>‹#›</a:t>
            </a:fld>
            <a:endParaRPr lang="en-US" dirty="0"/>
          </a:p>
        </p:txBody>
      </p:sp>
    </p:spTree>
    <p:extLst>
      <p:ext uri="{BB962C8B-B14F-4D97-AF65-F5344CB8AC3E}">
        <p14:creationId xmlns:p14="http://schemas.microsoft.com/office/powerpoint/2010/main" val="67402566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28FB13D1-8300-B84F-B10B-93D7CA44D64B}" type="datetime1">
              <a:rPr lang="en-US"/>
              <a:pPr>
                <a:defRPr/>
              </a:pPr>
              <a:t>11/2/21</a:t>
            </a:fld>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317C7466-2E4B-8143-AB69-04DF69699A48}" type="slidenum">
              <a:rPr lang="en-US"/>
              <a:pPr>
                <a:defRPr/>
              </a:pPr>
              <a:t>‹#›</a:t>
            </a:fld>
            <a:endParaRPr lang="en-US" dirty="0"/>
          </a:p>
        </p:txBody>
      </p:sp>
    </p:spTree>
    <p:extLst>
      <p:ext uri="{BB962C8B-B14F-4D97-AF65-F5344CB8AC3E}">
        <p14:creationId xmlns:p14="http://schemas.microsoft.com/office/powerpoint/2010/main" val="674431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3"/>
            <a:ext cx="51206400" cy="26256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p:cNvSpPr>
            <a:spLocks noGrp="1"/>
          </p:cNvSpPr>
          <p:nvPr>
            <p:ph type="dt" sz="half" idx="14"/>
          </p:nvPr>
        </p:nvSpPr>
        <p:spPr/>
        <p:txBody>
          <a:bodyPr/>
          <a:lstStyle>
            <a:lvl1pPr>
              <a:defRPr/>
            </a:lvl1pPr>
          </a:lstStyle>
          <a:p>
            <a:pPr>
              <a:defRPr/>
            </a:pPr>
            <a:fld id="{FC80BD30-EC4D-F449-BDEB-0BCF36FF3FBA}" type="datetime1">
              <a:rPr lang="en-US"/>
              <a:pPr>
                <a:defRPr/>
              </a:pPr>
              <a:t>11/2/21</a:t>
            </a:fld>
            <a:endParaRPr lang="en-US" dirty="0"/>
          </a:p>
        </p:txBody>
      </p:sp>
      <p:sp>
        <p:nvSpPr>
          <p:cNvPr id="4" name="Footer Placeholder 5"/>
          <p:cNvSpPr>
            <a:spLocks noGrp="1"/>
          </p:cNvSpPr>
          <p:nvPr>
            <p:ph type="ftr" sz="quarter" idx="15"/>
          </p:nvPr>
        </p:nvSpPr>
        <p:spPr/>
        <p:txBody>
          <a:bodyPr/>
          <a:lstStyle>
            <a:lvl1pPr>
              <a:defRPr/>
            </a:lvl1pPr>
          </a:lstStyle>
          <a:p>
            <a:pPr>
              <a:defRPr/>
            </a:pPr>
            <a:r>
              <a:rPr lang="en-US"/>
              <a:t>Presentation Title and/or Sub Brand Name Here</a:t>
            </a:r>
            <a:endParaRPr lang="en-US" dirty="0"/>
          </a:p>
        </p:txBody>
      </p:sp>
      <p:sp>
        <p:nvSpPr>
          <p:cNvPr id="5" name="Slide Number Placeholder 6"/>
          <p:cNvSpPr>
            <a:spLocks noGrp="1"/>
          </p:cNvSpPr>
          <p:nvPr>
            <p:ph type="sldNum" sz="quarter" idx="16"/>
          </p:nvPr>
        </p:nvSpPr>
        <p:spPr/>
        <p:txBody>
          <a:bodyPr/>
          <a:lstStyle>
            <a:lvl1pPr>
              <a:defRPr/>
            </a:lvl1pPr>
          </a:lstStyle>
          <a:p>
            <a:pPr>
              <a:defRPr/>
            </a:pPr>
            <a:fld id="{9D6DE30A-A7CC-B44E-BBC0-D72931C9E1F9}" type="slidenum">
              <a:rPr lang="en-US"/>
              <a:pPr>
                <a:defRPr/>
              </a:pPr>
              <a:t>‹#›</a:t>
            </a:fld>
            <a:endParaRPr lang="en-US" dirty="0"/>
          </a:p>
        </p:txBody>
      </p:sp>
    </p:spTree>
    <p:extLst>
      <p:ext uri="{BB962C8B-B14F-4D97-AF65-F5344CB8AC3E}">
        <p14:creationId xmlns:p14="http://schemas.microsoft.com/office/powerpoint/2010/main" val="4197129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145588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20330322" y="11346213"/>
            <a:ext cx="11819996" cy="5788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0865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7310823" y="3177482"/>
            <a:ext cx="8754799" cy="1666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610">
                <a:solidFill>
                  <a:schemeClr val="bg1"/>
                </a:solidFill>
              </a:rPr>
              <a:t>UCSF Helen Diller Family</a:t>
            </a:r>
          </a:p>
          <a:p>
            <a:pPr>
              <a:defRPr/>
            </a:pPr>
            <a:r>
              <a:rPr lang="en-US" sz="3610">
                <a:solidFill>
                  <a:schemeClr val="bg1"/>
                </a:solidFill>
              </a:rPr>
              <a:t>Comprehensive </a:t>
            </a:r>
            <a:br>
              <a:rPr lang="en-US" sz="3610">
                <a:solidFill>
                  <a:schemeClr val="bg1"/>
                </a:solidFill>
              </a:rPr>
            </a:br>
            <a:r>
              <a:rPr lang="en-US" sz="3610">
                <a:solidFill>
                  <a:schemeClr val="bg1"/>
                </a:solidFill>
              </a:rPr>
              <a:t>Cancer Center</a:t>
            </a:r>
          </a:p>
        </p:txBody>
      </p:sp>
      <p:cxnSp>
        <p:nvCxnSpPr>
          <p:cNvPr id="6" name="Straight Connector 5"/>
          <p:cNvCxnSpPr/>
          <p:nvPr/>
        </p:nvCxnSpPr>
        <p:spPr>
          <a:xfrm>
            <a:off x="36065619" y="3085802"/>
            <a:ext cx="0" cy="195962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14"/>
          <p:cNvSpPr txBox="1">
            <a:spLocks noChangeArrowheads="1"/>
          </p:cNvSpPr>
          <p:nvPr/>
        </p:nvSpPr>
        <p:spPr bwMode="auto">
          <a:xfrm>
            <a:off x="37458386" y="3177482"/>
            <a:ext cx="4580202" cy="111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610">
                <a:solidFill>
                  <a:schemeClr val="bg1"/>
                </a:solidFill>
              </a:rPr>
              <a:t>UCSF School</a:t>
            </a:r>
            <a:br>
              <a:rPr lang="en-US" sz="3610">
                <a:solidFill>
                  <a:schemeClr val="bg1"/>
                </a:solidFill>
              </a:rPr>
            </a:br>
            <a:r>
              <a:rPr lang="en-US" sz="3610">
                <a:solidFill>
                  <a:schemeClr val="bg1"/>
                </a:solidFill>
              </a:rPr>
              <a:t>of Medicine</a:t>
            </a:r>
          </a:p>
        </p:txBody>
      </p:sp>
      <p:cxnSp>
        <p:nvCxnSpPr>
          <p:cNvPr id="8" name="Straight Connector 7"/>
          <p:cNvCxnSpPr/>
          <p:nvPr/>
        </p:nvCxnSpPr>
        <p:spPr>
          <a:xfrm>
            <a:off x="42394188" y="3085802"/>
            <a:ext cx="0" cy="195962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16"/>
          <p:cNvSpPr txBox="1">
            <a:spLocks noChangeArrowheads="1"/>
          </p:cNvSpPr>
          <p:nvPr/>
        </p:nvSpPr>
        <p:spPr bwMode="auto">
          <a:xfrm>
            <a:off x="43696204" y="3177482"/>
            <a:ext cx="5465497" cy="111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610">
                <a:solidFill>
                  <a:schemeClr val="bg1"/>
                </a:solidFill>
              </a:rPr>
              <a:t>AIDS Research Institute at UCSF</a:t>
            </a:r>
          </a:p>
        </p:txBody>
      </p:sp>
      <p:pic>
        <p:nvPicPr>
          <p:cNvPr id="10"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7559" y="3094137"/>
            <a:ext cx="11931121" cy="272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2207059"/>
            <a:ext cx="36936032"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4435310"/>
            <a:ext cx="36792090"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87192" y="18270171"/>
            <a:ext cx="36271200" cy="813435"/>
          </a:xfrm>
        </p:spPr>
        <p:txBody>
          <a:bodyPr lIns="0" tIns="0" rIns="0" bIns="0" rtlCol="0"/>
          <a:lstStyle>
            <a:lvl1pPr marL="0" indent="0">
              <a:spcBef>
                <a:spcPts val="0"/>
              </a:spcBef>
              <a:buFontTx/>
              <a:buNone/>
              <a:defRPr lang="en-US" sz="6497" i="0" dirty="0" smtClean="0">
                <a:solidFill>
                  <a:schemeClr val="bg1"/>
                </a:solidFill>
                <a:cs typeface="Arial" pitchFamily="34" charset="0"/>
              </a:defRPr>
            </a:lvl1pPr>
            <a:lvl2pPr>
              <a:defRPr lang="en-US" sz="6497" dirty="0" smtClean="0">
                <a:latin typeface="+mn-lt"/>
              </a:defRPr>
            </a:lvl2pPr>
            <a:lvl3pPr>
              <a:defRPr lang="en-US" sz="6497" dirty="0" smtClean="0">
                <a:latin typeface="+mn-lt"/>
              </a:defRPr>
            </a:lvl3pPr>
            <a:lvl4pPr>
              <a:defRPr lang="en-US" sz="6497" dirty="0" smtClean="0">
                <a:latin typeface="+mn-lt"/>
              </a:defRPr>
            </a:lvl4pPr>
            <a:lvl5pPr>
              <a:defRPr lang="en-US" sz="6497" dirty="0">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5392758"/>
            <a:ext cx="10780978" cy="1002209"/>
          </a:xfrm>
        </p:spPr>
        <p:txBody>
          <a:bodyPr/>
          <a:lstStyle>
            <a:lvl1pPr algn="l">
              <a:defRPr sz="4332" i="0">
                <a:solidFill>
                  <a:schemeClr val="bg1"/>
                </a:solidFill>
                <a:latin typeface="Arial" pitchFamily="34" charset="0"/>
                <a:cs typeface="Arial" pitchFamily="34" charset="0"/>
              </a:defRPr>
            </a:lvl1pPr>
          </a:lstStyle>
          <a:p>
            <a:pPr>
              <a:defRPr/>
            </a:pPr>
            <a:fld id="{413885F3-63FB-184F-9AD0-82C87F711F38}" type="datetime1">
              <a:rPr lang="en-US"/>
              <a:pPr>
                <a:defRPr/>
              </a:pPr>
              <a:t>11/2/21</a:t>
            </a:fld>
            <a:endParaRPr lang="en-US" dirty="0"/>
          </a:p>
        </p:txBody>
      </p:sp>
    </p:spTree>
    <p:extLst>
      <p:ext uri="{BB962C8B-B14F-4D97-AF65-F5344CB8AC3E}">
        <p14:creationId xmlns:p14="http://schemas.microsoft.com/office/powerpoint/2010/main" val="236564315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213490" y="10761762"/>
            <a:ext cx="20891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213490" y="10761762"/>
            <a:ext cx="20891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14" descr="UCSF_sig_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7554" y="14339292"/>
            <a:ext cx="8417719" cy="4105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0"/>
          </p:nvPr>
        </p:nvSpPr>
        <p:spPr>
          <a:xfrm>
            <a:off x="3686807" y="2686006"/>
            <a:ext cx="34746130" cy="6074091"/>
          </a:xfrm>
        </p:spPr>
        <p:txBody>
          <a:bodyPr/>
          <a:lstStyle>
            <a:lvl1pPr marL="0" indent="0">
              <a:lnSpc>
                <a:spcPct val="95000"/>
              </a:lnSpc>
              <a:spcBef>
                <a:spcPts val="2160"/>
              </a:spcBef>
              <a:buFontTx/>
              <a:buNone/>
              <a:defRPr sz="8664">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2976442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2"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5" y="16037421"/>
            <a:ext cx="23577021" cy="12779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206400" cy="16248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627404" y="6766472"/>
            <a:ext cx="24578997" cy="11445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954726" y="18211654"/>
            <a:ext cx="28251679" cy="1059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6"/>
          <p:cNvSpPr>
            <a:spLocks noChangeArrowheads="1"/>
          </p:cNvSpPr>
          <p:nvPr userDrawn="1"/>
        </p:nvSpPr>
        <p:spPr bwMode="auto">
          <a:xfrm>
            <a:off x="15250057" y="6766472"/>
            <a:ext cx="20584054" cy="154394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852" tIns="164426" rIns="328852" bIns="164426" anchor="ctr"/>
          <a:lstStyle/>
          <a:p>
            <a:pPr algn="ctr">
              <a:lnSpc>
                <a:spcPct val="90000"/>
              </a:lnSpc>
            </a:pPr>
            <a:endParaRPr lang="en-US" sz="5775" b="1">
              <a:solidFill>
                <a:schemeClr val="bg1"/>
              </a:solidFill>
            </a:endParaRPr>
          </a:p>
        </p:txBody>
      </p:sp>
      <p:pic>
        <p:nvPicPr>
          <p:cNvPr id="7"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b="38631"/>
          <a:stretch>
            <a:fillRect/>
          </a:stretch>
        </p:blipFill>
        <p:spPr bwMode="auto">
          <a:xfrm>
            <a:off x="24234515" y="12282786"/>
            <a:ext cx="12449704" cy="3754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77892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2"/>
          <p:cNvSpPr>
            <a:spLocks noChangeArrowheads="1"/>
          </p:cNvSpPr>
          <p:nvPr/>
        </p:nvSpPr>
        <p:spPr bwMode="auto">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686" tIns="164343" rIns="328686" bIns="164343" anchor="ctr"/>
          <a:lstStyle/>
          <a:p>
            <a:pPr algn="ctr">
              <a:lnSpc>
                <a:spcPct val="90000"/>
              </a:lnSpc>
            </a:pPr>
            <a:endParaRPr lang="en-US" sz="5775" b="1">
              <a:solidFill>
                <a:schemeClr val="bg1"/>
              </a:solidFill>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4"/>
          <p:cNvSpPr>
            <a:spLocks noChangeArrowheads="1"/>
          </p:cNvSpPr>
          <p:nvPr userDrawn="1"/>
        </p:nvSpPr>
        <p:spPr bwMode="invGray">
          <a:xfrm>
            <a:off x="2044700" y="1618954"/>
            <a:ext cx="38414061" cy="21642288"/>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686" tIns="164343" rIns="328686" bIns="164343" anchor="ctr"/>
          <a:lstStyle/>
          <a:p>
            <a:pPr algn="ctr">
              <a:lnSpc>
                <a:spcPct val="90000"/>
              </a:lnSpc>
            </a:pPr>
            <a:endParaRPr lang="en-US" sz="5775" b="1">
              <a:solidFill>
                <a:schemeClr val="bg1"/>
              </a:solidFill>
            </a:endParaRPr>
          </a:p>
        </p:txBody>
      </p:sp>
      <p:pic>
        <p:nvPicPr>
          <p:cNvPr id="9" name="Picture 15" descr="UCSF_sig_whit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474"/>
            <a:ext cx="36826204" cy="2501293"/>
          </a:xfrm>
        </p:spPr>
        <p:txBody>
          <a:bodyPr lIns="500855" tIns="250428" rIns="500855" bIns="250428"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18" y="12597966"/>
            <a:ext cx="36682694" cy="2132890"/>
          </a:xfrm>
        </p:spPr>
        <p:txBody>
          <a:bodyPr>
            <a:noAutofit/>
          </a:bodyPr>
          <a:lstStyle>
            <a:lvl1pPr marL="0" indent="0" algn="l" defTabSz="3287111"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3554" indent="0">
              <a:buNone/>
              <a:defRPr sz="6497">
                <a:solidFill>
                  <a:schemeClr val="tx1">
                    <a:tint val="75000"/>
                  </a:schemeClr>
                </a:solidFill>
              </a:defRPr>
            </a:lvl2pPr>
            <a:lvl3pPr marL="3287111" indent="0">
              <a:buNone/>
              <a:defRPr sz="5775">
                <a:solidFill>
                  <a:schemeClr val="tx1">
                    <a:tint val="75000"/>
                  </a:schemeClr>
                </a:solidFill>
              </a:defRPr>
            </a:lvl3pPr>
            <a:lvl4pPr marL="4930666" indent="0">
              <a:buNone/>
              <a:defRPr sz="5054">
                <a:solidFill>
                  <a:schemeClr val="tx1">
                    <a:tint val="75000"/>
                  </a:schemeClr>
                </a:solidFill>
              </a:defRPr>
            </a:lvl4pPr>
            <a:lvl5pPr marL="6574225" indent="0">
              <a:buNone/>
              <a:defRPr sz="5054">
                <a:solidFill>
                  <a:schemeClr val="tx1">
                    <a:tint val="75000"/>
                  </a:schemeClr>
                </a:solidFill>
              </a:defRPr>
            </a:lvl5pPr>
            <a:lvl6pPr marL="8217777" indent="0">
              <a:buNone/>
              <a:defRPr sz="5054">
                <a:solidFill>
                  <a:schemeClr val="tx1">
                    <a:tint val="75000"/>
                  </a:schemeClr>
                </a:solidFill>
              </a:defRPr>
            </a:lvl6pPr>
            <a:lvl7pPr marL="9861333" indent="0">
              <a:buNone/>
              <a:defRPr sz="5054">
                <a:solidFill>
                  <a:schemeClr val="tx1">
                    <a:tint val="75000"/>
                  </a:schemeClr>
                </a:solidFill>
              </a:defRPr>
            </a:lvl7pPr>
            <a:lvl8pPr marL="11504888" indent="0">
              <a:buNone/>
              <a:defRPr sz="5054">
                <a:solidFill>
                  <a:schemeClr val="tx1">
                    <a:tint val="75000"/>
                  </a:schemeClr>
                </a:solidFill>
              </a:defRPr>
            </a:lvl8pPr>
            <a:lvl9pPr marL="13148443"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78300" y="16991334"/>
            <a:ext cx="36280092" cy="1533525"/>
          </a:xfrm>
        </p:spPr>
        <p:txBody>
          <a:bodyPr lIns="0" tIns="0" rIns="0" bIns="0" rtlCol="0"/>
          <a:lstStyle>
            <a:lvl1pPr marL="0" indent="0">
              <a:spcBef>
                <a:spcPts val="0"/>
              </a:spcBef>
              <a:buNone/>
              <a:defRPr lang="en-US" sz="6497" i="0" dirty="0" smtClean="0">
                <a:solidFill>
                  <a:schemeClr val="bg1"/>
                </a:solidFill>
                <a:cs typeface="Arial" pitchFamily="34" charset="0"/>
              </a:defRPr>
            </a:lvl1pPr>
            <a:lvl2pPr>
              <a:defRPr lang="en-US" sz="6497" dirty="0" smtClean="0">
                <a:latin typeface="+mn-lt"/>
              </a:defRPr>
            </a:lvl2pPr>
            <a:lvl3pPr>
              <a:defRPr lang="en-US" sz="6497" dirty="0" smtClean="0">
                <a:latin typeface="+mn-lt"/>
              </a:defRPr>
            </a:lvl3pPr>
            <a:lvl4pPr>
              <a:defRPr lang="en-US" sz="6497" dirty="0" smtClean="0">
                <a:latin typeface="+mn-lt"/>
              </a:defRPr>
            </a:lvl4pPr>
            <a:lvl5pPr>
              <a:defRPr lang="en-US" sz="6497" dirty="0">
                <a:latin typeface="+mn-lt"/>
              </a:defRPr>
            </a:lvl5pPr>
          </a:lstStyle>
          <a:p>
            <a:pPr lvl="0"/>
            <a:r>
              <a:rPr lang="en-US"/>
              <a:t>Click to edit Master text styles</a:t>
            </a:r>
          </a:p>
        </p:txBody>
      </p:sp>
      <p:sp>
        <p:nvSpPr>
          <p:cNvPr id="10"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1075C7DA-2F0A-8A4B-B454-6EC234996061}" type="datetime1">
              <a:rPr lang="en-US"/>
              <a:pPr>
                <a:defRPr/>
              </a:pPr>
              <a:t>11/2/21</a:t>
            </a:fld>
            <a:endParaRPr lang="en-US" dirty="0"/>
          </a:p>
        </p:txBody>
      </p:sp>
    </p:spTree>
    <p:extLst>
      <p:ext uri="{BB962C8B-B14F-4D97-AF65-F5344CB8AC3E}">
        <p14:creationId xmlns:p14="http://schemas.microsoft.com/office/powerpoint/2010/main" val="15942740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5"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7559" y="3120183"/>
            <a:ext cx="7843574" cy="382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2207822"/>
            <a:ext cx="36826204" cy="2501293"/>
          </a:xfrm>
        </p:spPr>
        <p:txBody>
          <a:bodyPr lIns="500855" tIns="250428" rIns="500855" bIns="250428"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4435319"/>
            <a:ext cx="36682688" cy="2132890"/>
          </a:xfrm>
        </p:spPr>
        <p:txBody>
          <a:bodyPr>
            <a:noAutofit/>
          </a:bodyPr>
          <a:lstStyle>
            <a:lvl1pPr marL="0" indent="0" algn="l" defTabSz="3287111"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3554" indent="0">
              <a:buNone/>
              <a:defRPr sz="6497">
                <a:solidFill>
                  <a:schemeClr val="tx1">
                    <a:tint val="75000"/>
                  </a:schemeClr>
                </a:solidFill>
              </a:defRPr>
            </a:lvl2pPr>
            <a:lvl3pPr marL="3287111" indent="0">
              <a:buNone/>
              <a:defRPr sz="5775">
                <a:solidFill>
                  <a:schemeClr val="tx1">
                    <a:tint val="75000"/>
                  </a:schemeClr>
                </a:solidFill>
              </a:defRPr>
            </a:lvl3pPr>
            <a:lvl4pPr marL="4930666" indent="0">
              <a:buNone/>
              <a:defRPr sz="5054">
                <a:solidFill>
                  <a:schemeClr val="tx1">
                    <a:tint val="75000"/>
                  </a:schemeClr>
                </a:solidFill>
              </a:defRPr>
            </a:lvl4pPr>
            <a:lvl5pPr marL="6574225" indent="0">
              <a:buNone/>
              <a:defRPr sz="5054">
                <a:solidFill>
                  <a:schemeClr val="tx1">
                    <a:tint val="75000"/>
                  </a:schemeClr>
                </a:solidFill>
              </a:defRPr>
            </a:lvl5pPr>
            <a:lvl6pPr marL="8217777" indent="0">
              <a:buNone/>
              <a:defRPr sz="5054">
                <a:solidFill>
                  <a:schemeClr val="tx1">
                    <a:tint val="75000"/>
                  </a:schemeClr>
                </a:solidFill>
              </a:defRPr>
            </a:lvl6pPr>
            <a:lvl7pPr marL="9861333" indent="0">
              <a:buNone/>
              <a:defRPr sz="5054">
                <a:solidFill>
                  <a:schemeClr val="tx1">
                    <a:tint val="75000"/>
                  </a:schemeClr>
                </a:solidFill>
              </a:defRPr>
            </a:lvl7pPr>
            <a:lvl8pPr marL="11504888" indent="0">
              <a:buNone/>
              <a:defRPr sz="5054">
                <a:solidFill>
                  <a:schemeClr val="tx1">
                    <a:tint val="75000"/>
                  </a:schemeClr>
                </a:solidFill>
              </a:defRPr>
            </a:lvl8pPr>
            <a:lvl9pPr marL="13148443"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87192" y="18278823"/>
            <a:ext cx="36271200" cy="1933575"/>
          </a:xfrm>
        </p:spPr>
        <p:txBody>
          <a:bodyPr lIns="0" tIns="0" rIns="0" bIns="0" rtlCol="0"/>
          <a:lstStyle>
            <a:lvl1pPr marL="0" indent="0">
              <a:spcBef>
                <a:spcPts val="0"/>
              </a:spcBef>
              <a:buNone/>
              <a:defRPr lang="en-US" sz="6497" i="0" smtClean="0">
                <a:solidFill>
                  <a:schemeClr val="bg1"/>
                </a:solidFill>
                <a:cs typeface="Arial" pitchFamily="34" charset="0"/>
              </a:defRPr>
            </a:lvl1pPr>
            <a:lvl2pPr marL="827487" indent="0">
              <a:buNone/>
              <a:defRPr lang="en-US" sz="6497" smtClean="0">
                <a:latin typeface="+mn-lt"/>
              </a:defRPr>
            </a:lvl2pPr>
            <a:lvl3pPr marL="2471041" indent="0">
              <a:buNone/>
              <a:defRPr lang="en-US" sz="6497" smtClean="0">
                <a:latin typeface="+mn-lt"/>
              </a:defRPr>
            </a:lvl3pPr>
            <a:lvl4pPr marL="4108886" indent="0">
              <a:buNone/>
              <a:defRPr lang="en-US" sz="6497" smtClean="0">
                <a:latin typeface="+mn-lt"/>
              </a:defRPr>
            </a:lvl4pPr>
            <a:lvl5pPr marL="5758149" indent="0">
              <a:buNone/>
              <a:defRPr lang="en-US" sz="6497">
                <a:latin typeface="+mn-lt"/>
              </a:defRPr>
            </a:lvl5pPr>
          </a:lstStyle>
          <a:p>
            <a:pPr lvl="0"/>
            <a:r>
              <a:rPr lang="en-US"/>
              <a:t>Click to edit Master text styles</a:t>
            </a:r>
          </a:p>
        </p:txBody>
      </p:sp>
      <p:sp>
        <p:nvSpPr>
          <p:cNvPr id="6" name="Date Placeholder 4"/>
          <p:cNvSpPr>
            <a:spLocks noGrp="1"/>
          </p:cNvSpPr>
          <p:nvPr>
            <p:ph type="dt" sz="half" idx="11"/>
          </p:nvPr>
        </p:nvSpPr>
        <p:spPr>
          <a:xfrm>
            <a:off x="4189412" y="25392758"/>
            <a:ext cx="10780978" cy="1002209"/>
          </a:xfrm>
        </p:spPr>
        <p:txBody>
          <a:bodyPr/>
          <a:lstStyle>
            <a:lvl1pPr algn="l">
              <a:defRPr sz="4332" i="0">
                <a:solidFill>
                  <a:schemeClr val="bg1"/>
                </a:solidFill>
                <a:latin typeface="Arial" pitchFamily="34" charset="0"/>
                <a:cs typeface="Arial" pitchFamily="34" charset="0"/>
              </a:defRPr>
            </a:lvl1pPr>
          </a:lstStyle>
          <a:p>
            <a:pPr>
              <a:defRPr/>
            </a:pPr>
            <a:fld id="{F47E843B-55CF-DA4D-BEE1-9B1364701ECA}" type="datetime1">
              <a:rPr lang="en-US"/>
              <a:pPr>
                <a:defRPr/>
              </a:pPr>
              <a:t>11/2/21</a:t>
            </a:fld>
            <a:endParaRPr lang="en-US" dirty="0"/>
          </a:p>
        </p:txBody>
      </p:sp>
    </p:spTree>
    <p:extLst>
      <p:ext uri="{BB962C8B-B14F-4D97-AF65-F5344CB8AC3E}">
        <p14:creationId xmlns:p14="http://schemas.microsoft.com/office/powerpoint/2010/main" val="400769831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2"/>
          <p:cNvSpPr>
            <a:spLocks noChangeArrowheads="1"/>
          </p:cNvSpPr>
          <p:nvPr/>
        </p:nvSpPr>
        <p:spPr bwMode="auto">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686" tIns="164343" rIns="328686" bIns="164343" anchor="ctr"/>
          <a:lstStyle/>
          <a:p>
            <a:pPr algn="ctr">
              <a:lnSpc>
                <a:spcPct val="90000"/>
              </a:lnSpc>
            </a:pPr>
            <a:endParaRPr lang="en-US" sz="5775" b="1">
              <a:solidFill>
                <a:schemeClr val="bg1"/>
              </a:solidFil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5"/>
          <p:cNvSpPr>
            <a:spLocks noChangeArrowheads="1"/>
          </p:cNvSpPr>
          <p:nvPr userDrawn="1"/>
        </p:nvSpPr>
        <p:spPr bwMode="invGray">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686" tIns="164343" rIns="328686" bIns="164343" anchor="ctr"/>
          <a:lstStyle/>
          <a:p>
            <a:pPr algn="ctr">
              <a:lnSpc>
                <a:spcPct val="90000"/>
              </a:lnSpc>
            </a:pPr>
            <a:endParaRPr lang="en-US" sz="5775" b="1">
              <a:solidFill>
                <a:schemeClr val="bg1"/>
              </a:solidFill>
            </a:endParaRPr>
          </a:p>
        </p:txBody>
      </p:sp>
      <p:pic>
        <p:nvPicPr>
          <p:cNvPr id="10"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474"/>
            <a:ext cx="36826204" cy="2501293"/>
          </a:xfrm>
        </p:spPr>
        <p:txBody>
          <a:bodyPr lIns="500855" tIns="250428" rIns="500855" bIns="250428"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6"/>
            <a:ext cx="36682688" cy="2132890"/>
          </a:xfrm>
        </p:spPr>
        <p:txBody>
          <a:bodyPr>
            <a:noAutofit/>
          </a:bodyPr>
          <a:lstStyle>
            <a:lvl1pPr marL="0" indent="0" algn="l" defTabSz="3287111"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3554" indent="0">
              <a:buNone/>
              <a:defRPr sz="6497">
                <a:solidFill>
                  <a:schemeClr val="tx1">
                    <a:tint val="75000"/>
                  </a:schemeClr>
                </a:solidFill>
              </a:defRPr>
            </a:lvl2pPr>
            <a:lvl3pPr marL="3287111" indent="0">
              <a:buNone/>
              <a:defRPr sz="5775">
                <a:solidFill>
                  <a:schemeClr val="tx1">
                    <a:tint val="75000"/>
                  </a:schemeClr>
                </a:solidFill>
              </a:defRPr>
            </a:lvl3pPr>
            <a:lvl4pPr marL="4930666" indent="0">
              <a:buNone/>
              <a:defRPr sz="5054">
                <a:solidFill>
                  <a:schemeClr val="tx1">
                    <a:tint val="75000"/>
                  </a:schemeClr>
                </a:solidFill>
              </a:defRPr>
            </a:lvl4pPr>
            <a:lvl5pPr marL="6574225" indent="0">
              <a:buNone/>
              <a:defRPr sz="5054">
                <a:solidFill>
                  <a:schemeClr val="tx1">
                    <a:tint val="75000"/>
                  </a:schemeClr>
                </a:solidFill>
              </a:defRPr>
            </a:lvl5pPr>
            <a:lvl6pPr marL="8217777" indent="0">
              <a:buNone/>
              <a:defRPr sz="5054">
                <a:solidFill>
                  <a:schemeClr val="tx1">
                    <a:tint val="75000"/>
                  </a:schemeClr>
                </a:solidFill>
              </a:defRPr>
            </a:lvl6pPr>
            <a:lvl7pPr marL="9861333" indent="0">
              <a:buNone/>
              <a:defRPr sz="5054">
                <a:solidFill>
                  <a:schemeClr val="tx1">
                    <a:tint val="75000"/>
                  </a:schemeClr>
                </a:solidFill>
              </a:defRPr>
            </a:lvl7pPr>
            <a:lvl8pPr marL="11504888" indent="0">
              <a:buNone/>
              <a:defRPr sz="5054">
                <a:solidFill>
                  <a:schemeClr val="tx1">
                    <a:tint val="75000"/>
                  </a:schemeClr>
                </a:solidFill>
              </a:defRPr>
            </a:lvl8pPr>
            <a:lvl9pPr marL="13148443"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5288" y="16996385"/>
            <a:ext cx="36128960" cy="1368171"/>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0D1BD1EC-4ED6-F94E-B011-830A937D1008}" type="datetime1">
              <a:rPr lang="en-US"/>
              <a:pPr>
                <a:defRPr/>
              </a:pPr>
              <a:t>11/2/21</a:t>
            </a:fld>
            <a:endParaRPr lang="en-US" dirty="0"/>
          </a:p>
        </p:txBody>
      </p:sp>
    </p:spTree>
    <p:extLst>
      <p:ext uri="{BB962C8B-B14F-4D97-AF65-F5344CB8AC3E}">
        <p14:creationId xmlns:p14="http://schemas.microsoft.com/office/powerpoint/2010/main" val="60216697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2044700" y="1539776"/>
            <a:ext cx="38414061" cy="21643330"/>
          </a:xfrm>
          <a:prstGeom prst="rect">
            <a:avLst/>
          </a:prstGeom>
          <a:solidFill>
            <a:schemeClr val="accent5"/>
          </a:solidFill>
          <a:ln w="19050" algn="ctr">
            <a:noFill/>
            <a:miter lim="800000"/>
            <a:headEnd/>
            <a:tailEnd/>
          </a:ln>
        </p:spPr>
        <p:txBody>
          <a:bodyPr wrap="none" lIns="328686" tIns="164343" rIns="328686" bIns="164343" anchor="ctr"/>
          <a:lstStyle/>
          <a:p>
            <a:pPr algn="ctr">
              <a:lnSpc>
                <a:spcPct val="90000"/>
              </a:lnSpc>
              <a:defRPr/>
            </a:pPr>
            <a:endParaRPr lang="en-US" sz="5775"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bwMode="invGray">
          <a:xfrm>
            <a:off x="2044700" y="1539776"/>
            <a:ext cx="38414061" cy="21643330"/>
          </a:xfrm>
          <a:prstGeom prst="rect">
            <a:avLst/>
          </a:prstGeom>
          <a:solidFill>
            <a:schemeClr val="accent5"/>
          </a:solidFill>
          <a:ln w="19050" algn="ctr">
            <a:noFill/>
            <a:miter lim="800000"/>
            <a:headEnd/>
            <a:tailEnd/>
          </a:ln>
        </p:spPr>
        <p:txBody>
          <a:bodyPr wrap="none" lIns="328686" tIns="164343" rIns="328686" bIns="164343" anchor="ctr"/>
          <a:lstStyle/>
          <a:p>
            <a:pPr algn="ctr">
              <a:lnSpc>
                <a:spcPct val="90000"/>
              </a:lnSpc>
              <a:defRPr/>
            </a:pPr>
            <a:endParaRPr lang="en-US" sz="5775" b="1" dirty="0" err="1">
              <a:solidFill>
                <a:schemeClr val="bg1"/>
              </a:solidFill>
              <a:latin typeface="+mj-lt"/>
            </a:endParaRPr>
          </a:p>
        </p:txBody>
      </p:sp>
      <p:pic>
        <p:nvPicPr>
          <p:cNvPr id="10"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474"/>
            <a:ext cx="36826204" cy="2501293"/>
          </a:xfrm>
        </p:spPr>
        <p:txBody>
          <a:bodyPr lIns="500855" tIns="250428" rIns="500855" bIns="250428"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6"/>
            <a:ext cx="36682688" cy="2132890"/>
          </a:xfrm>
        </p:spPr>
        <p:txBody>
          <a:bodyPr>
            <a:noAutofit/>
          </a:bodyPr>
          <a:lstStyle>
            <a:lvl1pPr marL="0" indent="0" algn="l" defTabSz="3287111"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3554" indent="0">
              <a:buNone/>
              <a:defRPr sz="6497">
                <a:solidFill>
                  <a:schemeClr val="tx1">
                    <a:tint val="75000"/>
                  </a:schemeClr>
                </a:solidFill>
              </a:defRPr>
            </a:lvl2pPr>
            <a:lvl3pPr marL="3287111" indent="0">
              <a:buNone/>
              <a:defRPr sz="5775">
                <a:solidFill>
                  <a:schemeClr val="tx1">
                    <a:tint val="75000"/>
                  </a:schemeClr>
                </a:solidFill>
              </a:defRPr>
            </a:lvl3pPr>
            <a:lvl4pPr marL="4930666" indent="0">
              <a:buNone/>
              <a:defRPr sz="5054">
                <a:solidFill>
                  <a:schemeClr val="tx1">
                    <a:tint val="75000"/>
                  </a:schemeClr>
                </a:solidFill>
              </a:defRPr>
            </a:lvl4pPr>
            <a:lvl5pPr marL="6574225" indent="0">
              <a:buNone/>
              <a:defRPr sz="5054">
                <a:solidFill>
                  <a:schemeClr val="tx1">
                    <a:tint val="75000"/>
                  </a:schemeClr>
                </a:solidFill>
              </a:defRPr>
            </a:lvl5pPr>
            <a:lvl6pPr marL="8217777" indent="0">
              <a:buNone/>
              <a:defRPr sz="5054">
                <a:solidFill>
                  <a:schemeClr val="tx1">
                    <a:tint val="75000"/>
                  </a:schemeClr>
                </a:solidFill>
              </a:defRPr>
            </a:lvl6pPr>
            <a:lvl7pPr marL="9861333" indent="0">
              <a:buNone/>
              <a:defRPr sz="5054">
                <a:solidFill>
                  <a:schemeClr val="tx1">
                    <a:tint val="75000"/>
                  </a:schemeClr>
                </a:solidFill>
              </a:defRPr>
            </a:lvl7pPr>
            <a:lvl8pPr marL="11504888" indent="0">
              <a:buNone/>
              <a:defRPr sz="5054">
                <a:solidFill>
                  <a:schemeClr val="tx1">
                    <a:tint val="75000"/>
                  </a:schemeClr>
                </a:solidFill>
              </a:defRPr>
            </a:lvl8pPr>
            <a:lvl9pPr marL="13148443"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0670" y="16989581"/>
            <a:ext cx="36277040" cy="1434195"/>
          </a:xfrm>
        </p:spPr>
        <p:txBody>
          <a:bodyPr lIns="0" tIns="0" rIns="0" bIns="0" rtlCol="0"/>
          <a:lstStyle>
            <a:lvl1pPr marL="0" indent="0">
              <a:spcBef>
                <a:spcPts val="0"/>
              </a:spcBef>
              <a:buNone/>
              <a:defRPr lang="en-US" sz="6497" i="0" smtClean="0">
                <a:solidFill>
                  <a:schemeClr val="bg1"/>
                </a:solidFill>
                <a:cs typeface="Arial" pitchFamily="34" charset="0"/>
              </a:defRPr>
            </a:lvl1pPr>
            <a:lvl2pPr marL="827487" indent="0">
              <a:buNone/>
              <a:defRPr lang="en-US" sz="6497" smtClean="0">
                <a:latin typeface="+mn-lt"/>
              </a:defRPr>
            </a:lvl2pPr>
            <a:lvl3pPr marL="2471041" indent="0">
              <a:buNone/>
              <a:defRPr lang="en-US" sz="6497" smtClean="0">
                <a:latin typeface="+mn-lt"/>
              </a:defRPr>
            </a:lvl3pPr>
            <a:lvl4pPr marL="4108886" indent="0">
              <a:buNone/>
              <a:defRPr lang="en-US" sz="6497" smtClean="0">
                <a:latin typeface="+mn-lt"/>
              </a:defRPr>
            </a:lvl4pPr>
            <a:lvl5pPr marL="5758149" indent="0">
              <a:buNone/>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899C610B-4D89-F745-B102-C43FCB142507}" type="datetime1">
              <a:rPr lang="en-US"/>
              <a:pPr>
                <a:defRPr/>
              </a:pPr>
              <a:t>11/2/21</a:t>
            </a:fld>
            <a:endParaRPr lang="en-US" dirty="0"/>
          </a:p>
        </p:txBody>
      </p:sp>
    </p:spTree>
    <p:extLst>
      <p:ext uri="{BB962C8B-B14F-4D97-AF65-F5344CB8AC3E}">
        <p14:creationId xmlns:p14="http://schemas.microsoft.com/office/powerpoint/2010/main" val="407662635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2044700" y="1539776"/>
            <a:ext cx="38414061" cy="21643330"/>
          </a:xfrm>
          <a:prstGeom prst="rect">
            <a:avLst/>
          </a:prstGeom>
          <a:solidFill>
            <a:schemeClr val="accent6"/>
          </a:solidFill>
          <a:ln w="19050" algn="ctr">
            <a:noFill/>
            <a:miter lim="800000"/>
            <a:headEnd/>
            <a:tailEnd/>
          </a:ln>
        </p:spPr>
        <p:txBody>
          <a:bodyPr wrap="none" lIns="328686" tIns="164343" rIns="328686" bIns="164343" anchor="ctr"/>
          <a:lstStyle/>
          <a:p>
            <a:pPr algn="ctr">
              <a:lnSpc>
                <a:spcPct val="90000"/>
              </a:lnSpc>
              <a:defRPr/>
            </a:pPr>
            <a:endParaRPr lang="en-US" sz="5775"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bwMode="ltGray">
          <a:xfrm>
            <a:off x="2044700" y="1539776"/>
            <a:ext cx="38414061" cy="21643330"/>
          </a:xfrm>
          <a:prstGeom prst="rect">
            <a:avLst/>
          </a:prstGeom>
          <a:solidFill>
            <a:schemeClr val="accent6"/>
          </a:solidFill>
          <a:ln w="19050" algn="ctr">
            <a:noFill/>
            <a:miter lim="800000"/>
            <a:headEnd/>
            <a:tailEnd/>
          </a:ln>
        </p:spPr>
        <p:txBody>
          <a:bodyPr wrap="none" lIns="328686" tIns="164343" rIns="328686" bIns="164343" anchor="ctr"/>
          <a:lstStyle/>
          <a:p>
            <a:pPr algn="ctr">
              <a:lnSpc>
                <a:spcPct val="90000"/>
              </a:lnSpc>
              <a:defRPr/>
            </a:pPr>
            <a:endParaRPr lang="en-US" sz="5775" b="1" dirty="0" err="1">
              <a:solidFill>
                <a:schemeClr val="bg1"/>
              </a:solidFill>
              <a:latin typeface="+mj-lt"/>
            </a:endParaRPr>
          </a:p>
        </p:txBody>
      </p:sp>
      <p:pic>
        <p:nvPicPr>
          <p:cNvPr id="10"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474"/>
            <a:ext cx="36826204" cy="2501293"/>
          </a:xfrm>
        </p:spPr>
        <p:txBody>
          <a:bodyPr lIns="500855" tIns="250428" rIns="500855" bIns="250428"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6"/>
            <a:ext cx="36682688" cy="2132890"/>
          </a:xfrm>
        </p:spPr>
        <p:txBody>
          <a:bodyPr>
            <a:noAutofit/>
          </a:bodyPr>
          <a:lstStyle>
            <a:lvl1pPr marL="0" indent="0" algn="l" defTabSz="3287111"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3554" indent="0">
              <a:buNone/>
              <a:defRPr sz="6497">
                <a:solidFill>
                  <a:schemeClr val="tx1">
                    <a:tint val="75000"/>
                  </a:schemeClr>
                </a:solidFill>
              </a:defRPr>
            </a:lvl2pPr>
            <a:lvl3pPr marL="3287111" indent="0">
              <a:buNone/>
              <a:defRPr sz="5775">
                <a:solidFill>
                  <a:schemeClr val="tx1">
                    <a:tint val="75000"/>
                  </a:schemeClr>
                </a:solidFill>
              </a:defRPr>
            </a:lvl3pPr>
            <a:lvl4pPr marL="4930666" indent="0">
              <a:buNone/>
              <a:defRPr sz="5054">
                <a:solidFill>
                  <a:schemeClr val="tx1">
                    <a:tint val="75000"/>
                  </a:schemeClr>
                </a:solidFill>
              </a:defRPr>
            </a:lvl4pPr>
            <a:lvl5pPr marL="6574225" indent="0">
              <a:buNone/>
              <a:defRPr sz="5054">
                <a:solidFill>
                  <a:schemeClr val="tx1">
                    <a:tint val="75000"/>
                  </a:schemeClr>
                </a:solidFill>
              </a:defRPr>
            </a:lvl5pPr>
            <a:lvl6pPr marL="8217777" indent="0">
              <a:buNone/>
              <a:defRPr sz="5054">
                <a:solidFill>
                  <a:schemeClr val="tx1">
                    <a:tint val="75000"/>
                  </a:schemeClr>
                </a:solidFill>
              </a:defRPr>
            </a:lvl6pPr>
            <a:lvl7pPr marL="9861333" indent="0">
              <a:buNone/>
              <a:defRPr sz="5054">
                <a:solidFill>
                  <a:schemeClr val="tx1">
                    <a:tint val="75000"/>
                  </a:schemeClr>
                </a:solidFill>
              </a:defRPr>
            </a:lvl7pPr>
            <a:lvl8pPr marL="11504888" indent="0">
              <a:buNone/>
              <a:defRPr sz="5054">
                <a:solidFill>
                  <a:schemeClr val="tx1">
                    <a:tint val="75000"/>
                  </a:schemeClr>
                </a:solidFill>
              </a:defRPr>
            </a:lvl8pPr>
            <a:lvl9pPr marL="13148443"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8300" y="16988244"/>
            <a:ext cx="36280092" cy="1706880"/>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F4EF838D-87E3-AA40-B3DB-FAC712272516}" type="datetime1">
              <a:rPr lang="en-US"/>
              <a:pPr>
                <a:defRPr/>
              </a:pPr>
              <a:t>11/2/21</a:t>
            </a:fld>
            <a:endParaRPr lang="en-US" dirty="0"/>
          </a:p>
        </p:txBody>
      </p:sp>
    </p:spTree>
    <p:extLst>
      <p:ext uri="{BB962C8B-B14F-4D97-AF65-F5344CB8AC3E}">
        <p14:creationId xmlns:p14="http://schemas.microsoft.com/office/powerpoint/2010/main" val="158087547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bwMode="auto">
          <a:xfrm>
            <a:off x="2044700" y="1539776"/>
            <a:ext cx="38414061" cy="21643330"/>
          </a:xfrm>
          <a:prstGeom prst="rect">
            <a:avLst/>
          </a:prstGeom>
          <a:solidFill>
            <a:schemeClr val="accent3"/>
          </a:solidFill>
          <a:ln w="19050" algn="ctr">
            <a:noFill/>
            <a:miter lim="800000"/>
            <a:headEnd/>
            <a:tailEnd/>
          </a:ln>
        </p:spPr>
        <p:txBody>
          <a:bodyPr wrap="none" lIns="328686" tIns="164343" rIns="328686" bIns="164343" anchor="ctr"/>
          <a:lstStyle/>
          <a:p>
            <a:pPr algn="ctr">
              <a:lnSpc>
                <a:spcPct val="90000"/>
              </a:lnSpc>
              <a:defRPr/>
            </a:pPr>
            <a:endParaRPr lang="en-US" sz="5775" b="1" dirty="0" err="1">
              <a:solidFill>
                <a:schemeClr val="bg1"/>
              </a:solidFill>
              <a:latin typeface="+mj-lt"/>
            </a:endParaRPr>
          </a:p>
        </p:txBody>
      </p:sp>
      <p:pic>
        <p:nvPicPr>
          <p:cNvPr id="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bwMode="ltGray">
          <a:xfrm>
            <a:off x="2044700" y="1539776"/>
            <a:ext cx="38414061" cy="21643330"/>
          </a:xfrm>
          <a:prstGeom prst="rect">
            <a:avLst/>
          </a:prstGeom>
          <a:solidFill>
            <a:schemeClr val="accent3"/>
          </a:solidFill>
          <a:ln w="19050" algn="ctr">
            <a:noFill/>
            <a:miter lim="800000"/>
            <a:headEnd/>
            <a:tailEnd/>
          </a:ln>
        </p:spPr>
        <p:txBody>
          <a:bodyPr wrap="none" lIns="328686" tIns="164343" rIns="328686" bIns="164343" anchor="ctr"/>
          <a:lstStyle/>
          <a:p>
            <a:pPr algn="ctr">
              <a:lnSpc>
                <a:spcPct val="90000"/>
              </a:lnSpc>
              <a:defRPr/>
            </a:pPr>
            <a:endParaRPr lang="en-US" sz="5775" b="1" dirty="0" err="1">
              <a:solidFill>
                <a:schemeClr val="bg1"/>
              </a:solidFill>
              <a:latin typeface="+mj-lt"/>
            </a:endParaRPr>
          </a:p>
        </p:txBody>
      </p:sp>
      <p:pic>
        <p:nvPicPr>
          <p:cNvPr id="10"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7559" y="3120183"/>
            <a:ext cx="5885921" cy="28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70474"/>
            <a:ext cx="36826204" cy="2501293"/>
          </a:xfrm>
        </p:spPr>
        <p:txBody>
          <a:bodyPr lIns="500855" tIns="250428" rIns="500855" bIns="250428"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6"/>
            <a:ext cx="36682688" cy="2132890"/>
          </a:xfrm>
        </p:spPr>
        <p:txBody>
          <a:bodyPr>
            <a:noAutofit/>
          </a:bodyPr>
          <a:lstStyle>
            <a:lvl1pPr marL="0" indent="0" algn="l" defTabSz="3287111"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3554" indent="0">
              <a:buNone/>
              <a:defRPr sz="6497">
                <a:solidFill>
                  <a:schemeClr val="tx1">
                    <a:tint val="75000"/>
                  </a:schemeClr>
                </a:solidFill>
              </a:defRPr>
            </a:lvl2pPr>
            <a:lvl3pPr marL="3287111" indent="0">
              <a:buNone/>
              <a:defRPr sz="5775">
                <a:solidFill>
                  <a:schemeClr val="tx1">
                    <a:tint val="75000"/>
                  </a:schemeClr>
                </a:solidFill>
              </a:defRPr>
            </a:lvl3pPr>
            <a:lvl4pPr marL="4930666" indent="0">
              <a:buNone/>
              <a:defRPr sz="5054">
                <a:solidFill>
                  <a:schemeClr val="tx1">
                    <a:tint val="75000"/>
                  </a:schemeClr>
                </a:solidFill>
              </a:defRPr>
            </a:lvl4pPr>
            <a:lvl5pPr marL="6574225" indent="0">
              <a:buNone/>
              <a:defRPr sz="5054">
                <a:solidFill>
                  <a:schemeClr val="tx1">
                    <a:tint val="75000"/>
                  </a:schemeClr>
                </a:solidFill>
              </a:defRPr>
            </a:lvl5pPr>
            <a:lvl6pPr marL="8217777" indent="0">
              <a:buNone/>
              <a:defRPr sz="5054">
                <a:solidFill>
                  <a:schemeClr val="tx1">
                    <a:tint val="75000"/>
                  </a:schemeClr>
                </a:solidFill>
              </a:defRPr>
            </a:lvl6pPr>
            <a:lvl7pPr marL="9861333" indent="0">
              <a:buNone/>
              <a:defRPr sz="5054">
                <a:solidFill>
                  <a:schemeClr val="tx1">
                    <a:tint val="75000"/>
                  </a:schemeClr>
                </a:solidFill>
              </a:defRPr>
            </a:lvl7pPr>
            <a:lvl8pPr marL="11504888" indent="0">
              <a:buNone/>
              <a:defRPr sz="5054">
                <a:solidFill>
                  <a:schemeClr val="tx1">
                    <a:tint val="75000"/>
                  </a:schemeClr>
                </a:solidFill>
              </a:defRPr>
            </a:lvl8pPr>
            <a:lvl9pPr marL="13148443"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68366" y="16995751"/>
            <a:ext cx="36244532" cy="1823547"/>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72F80780-0880-594D-B6A9-28BE0BFEF151}" type="datetime1">
              <a:rPr lang="en-US"/>
              <a:pPr>
                <a:defRPr/>
              </a:pPr>
              <a:t>11/2/21</a:t>
            </a:fld>
            <a:endParaRPr lang="en-US" dirty="0"/>
          </a:p>
        </p:txBody>
      </p:sp>
    </p:spTree>
    <p:extLst>
      <p:ext uri="{BB962C8B-B14F-4D97-AF65-F5344CB8AC3E}">
        <p14:creationId xmlns:p14="http://schemas.microsoft.com/office/powerpoint/2010/main" val="57574456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b="-2"/>
          <a:stretch>
            <a:fillRect/>
          </a:stretch>
        </p:blipFill>
        <p:spPr bwMode="lt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2"/>
          <p:cNvSpPr>
            <a:spLocks noChangeArrowheads="1"/>
          </p:cNvSpPr>
          <p:nvPr userDrawn="1"/>
        </p:nvSpPr>
        <p:spPr bwMode="invGray">
          <a:xfrm>
            <a:off x="0" y="0"/>
            <a:ext cx="51206400" cy="28803600"/>
          </a:xfrm>
          <a:prstGeom prst="rect">
            <a:avLst/>
          </a:prstGeom>
          <a:solidFill>
            <a:srgbClr val="000000">
              <a:alpha val="39999"/>
            </a:srgb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686" tIns="164343" rIns="328686" bIns="164343" anchor="ctr"/>
          <a:lstStyle/>
          <a:p>
            <a:pPr algn="ctr">
              <a:lnSpc>
                <a:spcPct val="90000"/>
              </a:lnSpc>
            </a:pPr>
            <a:endParaRPr lang="en-US" sz="5775" b="1">
              <a:solidFill>
                <a:schemeClr val="bg1"/>
              </a:solidFill>
            </a:endParaRPr>
          </a:p>
        </p:txBody>
      </p:sp>
      <p:cxnSp>
        <p:nvCxnSpPr>
          <p:cNvPr id="6" name="Straight Connector 13"/>
          <p:cNvCxnSpPr>
            <a:cxnSpLocks noChangeShapeType="1"/>
          </p:cNvCxnSpPr>
          <p:nvPr userDrawn="1"/>
        </p:nvCxnSpPr>
        <p:spPr bwMode="auto">
          <a:xfrm>
            <a:off x="2044700" y="26250156"/>
            <a:ext cx="47117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sp>
        <p:nvSpPr>
          <p:cNvPr id="7" name="Rectangle 14"/>
          <p:cNvSpPr>
            <a:spLocks noChangeArrowheads="1"/>
          </p:cNvSpPr>
          <p:nvPr userDrawn="1"/>
        </p:nvSpPr>
        <p:spPr bwMode="invGray">
          <a:xfrm>
            <a:off x="0" y="26250156"/>
            <a:ext cx="51206400" cy="2553444"/>
          </a:xfrm>
          <a:prstGeom prst="rect">
            <a:avLst/>
          </a:prstGeom>
          <a:solidFill>
            <a:schemeClr val="tx1"/>
          </a:solidFill>
          <a:ln w="19050">
            <a:solidFill>
              <a:schemeClr val="tx1"/>
            </a:solidFill>
            <a:miter lim="800000"/>
            <a:headEnd/>
            <a:tailEnd/>
          </a:ln>
        </p:spPr>
        <p:txBody>
          <a:bodyPr wrap="none" lIns="328686" tIns="164343" rIns="328686" bIns="164343" anchor="ctr"/>
          <a:lstStyle/>
          <a:p>
            <a:pPr algn="ctr">
              <a:lnSpc>
                <a:spcPct val="90000"/>
              </a:lnSpc>
            </a:pPr>
            <a:endParaRPr lang="en-US" sz="5775" b="1">
              <a:solidFill>
                <a:schemeClr val="bg1"/>
              </a:solidFill>
            </a:endParaRPr>
          </a:p>
        </p:txBody>
      </p:sp>
      <p:grpSp>
        <p:nvGrpSpPr>
          <p:cNvPr id="8" name="Group 4"/>
          <p:cNvGrpSpPr>
            <a:grpSpLocks noChangeAspect="1"/>
          </p:cNvGrpSpPr>
          <p:nvPr/>
        </p:nvGrpSpPr>
        <p:grpSpPr bwMode="auto">
          <a:xfrm>
            <a:off x="45535321" y="26863775"/>
            <a:ext cx="3644900" cy="1326208"/>
            <a:chOff x="5122" y="4029"/>
            <a:chExt cx="410" cy="199"/>
          </a:xfrm>
        </p:grpSpPr>
        <p:sp>
          <p:nvSpPr>
            <p:cNvPr id="9"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100"/>
            </a:p>
          </p:txBody>
        </p:sp>
        <p:sp>
          <p:nvSpPr>
            <p:cNvPr id="10" name="Freeform 5"/>
            <p:cNvSpPr>
              <a:spLocks/>
            </p:cNvSpPr>
            <p:nvPr userDrawn="1"/>
          </p:nvSpPr>
          <p:spPr bwMode="auto">
            <a:xfrm>
              <a:off x="5122" y="4027"/>
              <a:ext cx="408" cy="199"/>
            </a:xfrm>
            <a:custGeom>
              <a:avLst/>
              <a:gdLst>
                <a:gd name="T0" fmla="*/ 7062 w 200"/>
                <a:gd name="T1" fmla="*/ 1146 h 96"/>
                <a:gd name="T2" fmla="*/ 5443 w 200"/>
                <a:gd name="T3" fmla="*/ 2823 h 96"/>
                <a:gd name="T4" fmla="*/ 4831 w 200"/>
                <a:gd name="T5" fmla="*/ 2183 h 96"/>
                <a:gd name="T6" fmla="*/ 4145 w 200"/>
                <a:gd name="T7" fmla="*/ 1994 h 96"/>
                <a:gd name="T8" fmla="*/ 4033 w 200"/>
                <a:gd name="T9" fmla="*/ 1878 h 96"/>
                <a:gd name="T10" fmla="*/ 4033 w 200"/>
                <a:gd name="T11" fmla="*/ 1791 h 96"/>
                <a:gd name="T12" fmla="*/ 4098 w 200"/>
                <a:gd name="T13" fmla="*/ 1602 h 96"/>
                <a:gd name="T14" fmla="*/ 4098 w 200"/>
                <a:gd name="T15" fmla="*/ 1602 h 96"/>
                <a:gd name="T16" fmla="*/ 4145 w 200"/>
                <a:gd name="T17" fmla="*/ 1569 h 96"/>
                <a:gd name="T18" fmla="*/ 4727 w 200"/>
                <a:gd name="T19" fmla="*/ 1569 h 96"/>
                <a:gd name="T20" fmla="*/ 5365 w 200"/>
                <a:gd name="T21" fmla="*/ 1878 h 96"/>
                <a:gd name="T22" fmla="*/ 4482 w 200"/>
                <a:gd name="T23" fmla="*/ 1070 h 96"/>
                <a:gd name="T24" fmla="*/ 3601 w 200"/>
                <a:gd name="T25" fmla="*/ 1602 h 96"/>
                <a:gd name="T26" fmla="*/ 3601 w 200"/>
                <a:gd name="T27" fmla="*/ 1685 h 96"/>
                <a:gd name="T28" fmla="*/ 2481 w 200"/>
                <a:gd name="T29" fmla="*/ 1294 h 96"/>
                <a:gd name="T30" fmla="*/ 3601 w 200"/>
                <a:gd name="T31" fmla="*/ 889 h 96"/>
                <a:gd name="T32" fmla="*/ 3062 w 200"/>
                <a:gd name="T33" fmla="*/ 0 h 96"/>
                <a:gd name="T34" fmla="*/ 1936 w 200"/>
                <a:gd name="T35" fmla="*/ 73 h 96"/>
                <a:gd name="T36" fmla="*/ 1452 w 200"/>
                <a:gd name="T37" fmla="*/ 1602 h 96"/>
                <a:gd name="T38" fmla="*/ 500 w 200"/>
                <a:gd name="T39" fmla="*/ 1602 h 96"/>
                <a:gd name="T40" fmla="*/ 0 w 200"/>
                <a:gd name="T41" fmla="*/ 73 h 96"/>
                <a:gd name="T42" fmla="*/ 985 w 200"/>
                <a:gd name="T43" fmla="*/ 2599 h 96"/>
                <a:gd name="T44" fmla="*/ 1936 w 200"/>
                <a:gd name="T45" fmla="*/ 1426 h 96"/>
                <a:gd name="T46" fmla="*/ 3778 w 200"/>
                <a:gd name="T47" fmla="*/ 2324 h 96"/>
                <a:gd name="T48" fmla="*/ 4311 w 200"/>
                <a:gd name="T49" fmla="*/ 2566 h 96"/>
                <a:gd name="T50" fmla="*/ 4882 w 200"/>
                <a:gd name="T51" fmla="*/ 2716 h 96"/>
                <a:gd name="T52" fmla="*/ 4761 w 200"/>
                <a:gd name="T53" fmla="*/ 3215 h 96"/>
                <a:gd name="T54" fmla="*/ 4098 w 200"/>
                <a:gd name="T55" fmla="*/ 3099 h 96"/>
                <a:gd name="T56" fmla="*/ 3533 w 200"/>
                <a:gd name="T57" fmla="*/ 2823 h 96"/>
                <a:gd name="T58" fmla="*/ 4515 w 200"/>
                <a:gd name="T59" fmla="*/ 3677 h 96"/>
                <a:gd name="T60" fmla="*/ 5443 w 200"/>
                <a:gd name="T61" fmla="*/ 2956 h 96"/>
                <a:gd name="T62" fmla="*/ 5943 w 200"/>
                <a:gd name="T63" fmla="*/ 3636 h 96"/>
                <a:gd name="T64" fmla="*/ 6930 w 200"/>
                <a:gd name="T65" fmla="*/ 2599 h 96"/>
                <a:gd name="T66" fmla="*/ 5943 w 200"/>
                <a:gd name="T67" fmla="*/ 2183 h 96"/>
                <a:gd name="T68" fmla="*/ 7062 w 200"/>
                <a:gd name="T69" fmla="*/ 1602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100"/>
            </a:p>
          </p:txBody>
        </p:sp>
      </p:grpSp>
      <p:pic>
        <p:nvPicPr>
          <p:cNvPr id="11"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b="35957"/>
          <a:stretch>
            <a:fillRect/>
          </a:stretch>
        </p:blipFill>
        <p:spPr bwMode="invGray">
          <a:xfrm>
            <a:off x="45535321" y="26850234"/>
            <a:ext cx="4474633" cy="1408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939495" y="12501602"/>
            <a:ext cx="45303446" cy="2920062"/>
          </a:xfrm>
        </p:spPr>
        <p:txBody>
          <a:bodyPr lIns="500855" tIns="250428" rIns="500855" bIns="250428" rtlCol="0" anchor="b"/>
          <a:lstStyle>
            <a:lvl1pPr marL="1010103" indent="-1010103">
              <a:lnSpc>
                <a:spcPct val="90000"/>
              </a:lnSpc>
              <a:defRPr lang="en-US" sz="17260" spc="-72" baseline="0" dirty="0">
                <a:solidFill>
                  <a:schemeClr val="bg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613854" y="17150032"/>
            <a:ext cx="46623068" cy="3031980"/>
          </a:xfrm>
        </p:spPr>
        <p:txBody>
          <a:bodyPr lIns="500855" tIns="250428" rIns="500855" bIns="250428" rtlCol="0">
            <a:noAutofit/>
          </a:bodyPr>
          <a:lstStyle>
            <a:lvl1pPr marL="0" indent="0">
              <a:spcBef>
                <a:spcPts val="1080"/>
              </a:spcBef>
              <a:buNone/>
              <a:defRPr lang="en-US" sz="5775" baseline="0" dirty="0" smtClean="0">
                <a:solidFill>
                  <a:schemeClr val="bg2"/>
                </a:solidFill>
              </a:defRPr>
            </a:lvl1pPr>
            <a:lvl2pPr marL="827487" indent="0">
              <a:buNone/>
              <a:defRPr lang="en-US" dirty="0" smtClean="0"/>
            </a:lvl2pPr>
            <a:lvl3pPr marL="1854702" indent="0">
              <a:buNone/>
              <a:defRPr lang="en-US" dirty="0" smtClean="0"/>
            </a:lvl3pPr>
            <a:lvl4pPr marL="2876225" indent="0">
              <a:buNone/>
              <a:defRPr lang="en-US" dirty="0" smtClean="0"/>
            </a:lvl4pPr>
            <a:lvl5pPr marL="3903444" indent="0">
              <a:buNone/>
              <a:defRPr lang="en-US" dirty="0"/>
            </a:lvl5pPr>
          </a:lstStyle>
          <a:p>
            <a:pPr lvl="0"/>
            <a:r>
              <a:rPr lang="en-US"/>
              <a:t>Click to edit Master text styles</a:t>
            </a:r>
          </a:p>
          <a:p>
            <a:pPr lvl="1"/>
            <a:r>
              <a:rPr lang="en-US"/>
              <a:t>Second level</a:t>
            </a:r>
          </a:p>
        </p:txBody>
      </p:sp>
      <p:sp>
        <p:nvSpPr>
          <p:cNvPr id="12" name="Date Placeholder 4"/>
          <p:cNvSpPr>
            <a:spLocks noGrp="1"/>
          </p:cNvSpPr>
          <p:nvPr>
            <p:ph type="dt" sz="half" idx="10"/>
          </p:nvPr>
        </p:nvSpPr>
        <p:spPr/>
        <p:txBody>
          <a:bodyPr/>
          <a:lstStyle>
            <a:lvl1pPr algn="l">
              <a:defRPr sz="3217" i="0">
                <a:solidFill>
                  <a:schemeClr val="bg2"/>
                </a:solidFill>
                <a:latin typeface="Arial" pitchFamily="34" charset="0"/>
                <a:cs typeface="Arial" pitchFamily="34" charset="0"/>
              </a:defRPr>
            </a:lvl1pPr>
          </a:lstStyle>
          <a:p>
            <a:pPr>
              <a:defRPr/>
            </a:pPr>
            <a:fld id="{057B84A8-F2D6-8142-BA1A-A604E49B0EC4}" type="datetime1">
              <a:rPr lang="en-US"/>
              <a:pPr>
                <a:defRPr/>
              </a:pPr>
              <a:t>11/2/21</a:t>
            </a:fld>
            <a:endParaRPr lang="en-US" dirty="0"/>
          </a:p>
        </p:txBody>
      </p:sp>
      <p:sp>
        <p:nvSpPr>
          <p:cNvPr id="13" name="Footer Placeholder 5"/>
          <p:cNvSpPr>
            <a:spLocks noGrp="1"/>
          </p:cNvSpPr>
          <p:nvPr>
            <p:ph type="ftr" sz="quarter" idx="11"/>
          </p:nvPr>
        </p:nvSpPr>
        <p:spPr/>
        <p:txBody>
          <a:bodyPr/>
          <a:lstStyle>
            <a:lvl1pPr algn="l">
              <a:defRPr sz="3217" i="0">
                <a:solidFill>
                  <a:schemeClr val="bg2"/>
                </a:solidFill>
                <a:latin typeface="Arial" pitchFamily="34" charset="0"/>
                <a:cs typeface="Arial" pitchFamily="34" charset="0"/>
              </a:defRPr>
            </a:lvl1pPr>
          </a:lstStyle>
          <a:p>
            <a:pPr>
              <a:defRPr/>
            </a:pPr>
            <a:r>
              <a:rPr lang="en-US"/>
              <a:t>Presentation Title and/or Sub Brand Name Here</a:t>
            </a:r>
            <a:endParaRPr lang="en-US" dirty="0"/>
          </a:p>
        </p:txBody>
      </p:sp>
      <p:sp>
        <p:nvSpPr>
          <p:cNvPr id="14" name="Slide Number Placeholder 6"/>
          <p:cNvSpPr>
            <a:spLocks noGrp="1"/>
          </p:cNvSpPr>
          <p:nvPr>
            <p:ph type="sldNum" sz="quarter" idx="12"/>
          </p:nvPr>
        </p:nvSpPr>
        <p:spPr/>
        <p:txBody>
          <a:bodyPr/>
          <a:lstStyle>
            <a:lvl1pPr algn="l">
              <a:defRPr sz="3217" i="1">
                <a:solidFill>
                  <a:schemeClr val="bg2"/>
                </a:solidFill>
                <a:latin typeface="Arial" pitchFamily="34" charset="0"/>
                <a:cs typeface="Arial" pitchFamily="34" charset="0"/>
              </a:defRPr>
            </a:lvl1pPr>
          </a:lstStyle>
          <a:p>
            <a:pPr>
              <a:defRPr/>
            </a:pPr>
            <a:fld id="{1AF2C18D-E094-A243-8A58-92EB1E4523F4}" type="slidenum">
              <a:rPr lang="en-US"/>
              <a:pPr>
                <a:defRPr/>
              </a:pPr>
              <a:t>‹#›</a:t>
            </a:fld>
            <a:endParaRPr lang="en-US" dirty="0"/>
          </a:p>
        </p:txBody>
      </p:sp>
    </p:spTree>
    <p:extLst>
      <p:ext uri="{BB962C8B-B14F-4D97-AF65-F5344CB8AC3E}">
        <p14:creationId xmlns:p14="http://schemas.microsoft.com/office/powerpoint/2010/main" val="54778019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p:nvPr>
        </p:nvSpPr>
        <p:spPr>
          <a:xfrm>
            <a:off x="1939495" y="16502114"/>
            <a:ext cx="45303446" cy="2920062"/>
          </a:xfrm>
        </p:spPr>
        <p:txBody>
          <a:bodyPr lIns="500855" tIns="250428" rIns="500855" bIns="250428" rtlCol="0" anchor="b"/>
          <a:lstStyle>
            <a:lvl1pPr marL="1010103" indent="-1010103">
              <a:lnSpc>
                <a:spcPct val="90000"/>
              </a:lnSpc>
              <a:defRPr lang="en-US" sz="17260" spc="-72" baseline="0" dirty="0"/>
            </a:lvl1pPr>
          </a:lstStyle>
          <a:p>
            <a:pPr lvl="0"/>
            <a:r>
              <a:rPr lang="en-US"/>
              <a:t>Click to edit Master title style</a:t>
            </a:r>
            <a:endParaRPr lang="en-US" dirty="0"/>
          </a:p>
        </p:txBody>
      </p:sp>
      <p:sp>
        <p:nvSpPr>
          <p:cNvPr id="3" name="Content Placeholder 2"/>
          <p:cNvSpPr>
            <a:spLocks noGrp="1"/>
          </p:cNvSpPr>
          <p:nvPr>
            <p:ph idx="1"/>
          </p:nvPr>
        </p:nvSpPr>
        <p:spPr>
          <a:xfrm>
            <a:off x="3613854" y="20670472"/>
            <a:ext cx="46623068" cy="3031980"/>
          </a:xfrm>
        </p:spPr>
        <p:txBody>
          <a:bodyPr lIns="500855" tIns="250428" rIns="500855" bIns="250428" rtlCol="0">
            <a:noAutofit/>
          </a:bodyPr>
          <a:lstStyle>
            <a:lvl1pPr marL="0" indent="0">
              <a:spcBef>
                <a:spcPts val="1080"/>
              </a:spcBef>
              <a:buNone/>
              <a:defRPr lang="en-US" sz="5775" baseline="0" dirty="0" smtClean="0"/>
            </a:lvl1pPr>
            <a:lvl2pPr marL="827487" indent="0">
              <a:buNone/>
              <a:defRPr lang="en-US" dirty="0" smtClean="0"/>
            </a:lvl2pPr>
            <a:lvl3pPr marL="1854702" indent="0">
              <a:buNone/>
              <a:defRPr lang="en-US" dirty="0" smtClean="0"/>
            </a:lvl3pPr>
            <a:lvl4pPr marL="2876225" indent="0">
              <a:buNone/>
              <a:defRPr lang="en-US" dirty="0" smtClean="0"/>
            </a:lvl4pPr>
            <a:lvl5pPr marL="3903444" indent="0">
              <a:buNone/>
              <a:defRPr lang="en-US" dirty="0"/>
            </a:lvl5pPr>
          </a:lstStyle>
          <a:p>
            <a:pPr lvl="0"/>
            <a:r>
              <a:rPr lang="en-US"/>
              <a:t>Click to edit Master text styles</a:t>
            </a:r>
          </a:p>
          <a:p>
            <a:pPr lvl="1"/>
            <a:r>
              <a:rPr lang="en-US"/>
              <a:t>Second level</a:t>
            </a:r>
          </a:p>
        </p:txBody>
      </p:sp>
      <p:sp>
        <p:nvSpPr>
          <p:cNvPr id="4" name="Date Placeholder 4"/>
          <p:cNvSpPr>
            <a:spLocks noGrp="1"/>
          </p:cNvSpPr>
          <p:nvPr>
            <p:ph type="dt" sz="half" idx="10"/>
          </p:nvPr>
        </p:nvSpPr>
        <p:spPr/>
        <p:txBody>
          <a:bodyPr/>
          <a:lstStyle>
            <a:lvl1pPr>
              <a:defRPr/>
            </a:lvl1pPr>
          </a:lstStyle>
          <a:p>
            <a:pPr>
              <a:defRPr/>
            </a:pPr>
            <a:fld id="{1705E895-9C53-2740-A10D-D9BD19ECD1BE}" type="datetime1">
              <a:rPr lang="en-US"/>
              <a:pPr>
                <a:defRPr/>
              </a:pPr>
              <a:t>11/2/21</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439FE786-B0F7-1E4C-947A-3A433059A79D}" type="slidenum">
              <a:rPr lang="en-US"/>
              <a:pPr>
                <a:defRPr/>
              </a:pPr>
              <a:t>‹#›</a:t>
            </a:fld>
            <a:endParaRPr lang="en-US" dirty="0"/>
          </a:p>
        </p:txBody>
      </p:sp>
    </p:spTree>
    <p:extLst>
      <p:ext uri="{BB962C8B-B14F-4D97-AF65-F5344CB8AC3E}">
        <p14:creationId xmlns:p14="http://schemas.microsoft.com/office/powerpoint/2010/main" val="29023254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5"/>
          <p:cNvSpPr>
            <a:spLocks noChangeArrowheads="1"/>
          </p:cNvSpPr>
          <p:nvPr/>
        </p:nvSpPr>
        <p:spPr bwMode="invGray">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pic>
        <p:nvPicPr>
          <p:cNvPr id="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7559" y="3094137"/>
            <a:ext cx="11931121" cy="272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69710"/>
            <a:ext cx="36826204"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2"/>
            <a:ext cx="36682694"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78300" y="16991330"/>
            <a:ext cx="36280092" cy="1533525"/>
          </a:xfrm>
        </p:spPr>
        <p:txBody>
          <a:bodyPr lIns="0" tIns="0" rIns="0" bIns="0" rtlCol="0"/>
          <a:lstStyle>
            <a:lvl1pPr marL="0" indent="0">
              <a:spcBef>
                <a:spcPts val="0"/>
              </a:spcBef>
              <a:buNone/>
              <a:defRPr lang="en-US" sz="6497" i="0" dirty="0" smtClean="0">
                <a:solidFill>
                  <a:schemeClr val="bg1"/>
                </a:solidFill>
                <a:cs typeface="Arial" pitchFamily="34" charset="0"/>
              </a:defRPr>
            </a:lvl1pPr>
            <a:lvl2pPr>
              <a:defRPr lang="en-US" sz="6497" dirty="0" smtClean="0">
                <a:latin typeface="+mn-lt"/>
              </a:defRPr>
            </a:lvl2pPr>
            <a:lvl3pPr>
              <a:defRPr lang="en-US" sz="6497" dirty="0" smtClean="0">
                <a:latin typeface="+mn-lt"/>
              </a:defRPr>
            </a:lvl3pPr>
            <a:lvl4pPr>
              <a:defRPr lang="en-US" sz="6497" dirty="0" smtClean="0">
                <a:latin typeface="+mn-lt"/>
              </a:defRPr>
            </a:lvl4pPr>
            <a:lvl5pPr>
              <a:defRPr lang="en-US" sz="6497" dirty="0">
                <a:latin typeface="+mn-lt"/>
              </a:defRPr>
            </a:lvl5pPr>
          </a:lstStyle>
          <a:p>
            <a:pPr lvl="0"/>
            <a:r>
              <a:rPr lang="en-US"/>
              <a:t>Click to edit Master text styles</a:t>
            </a:r>
          </a:p>
        </p:txBody>
      </p:sp>
      <p:sp>
        <p:nvSpPr>
          <p:cNvPr id="10"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ADB7DFEF-2054-9B49-A661-FDA8E7B4B178}" type="datetime1">
              <a:rPr lang="en-US"/>
              <a:pPr>
                <a:defRPr/>
              </a:pPr>
              <a:t>11/2/21</a:t>
            </a:fld>
            <a:endParaRPr lang="en-US" dirty="0"/>
          </a:p>
        </p:txBody>
      </p:sp>
    </p:spTree>
    <p:extLst>
      <p:ext uri="{BB962C8B-B14F-4D97-AF65-F5344CB8AC3E}">
        <p14:creationId xmlns:p14="http://schemas.microsoft.com/office/powerpoint/2010/main" val="371217240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0921" y="1843436"/>
            <a:ext cx="45303446" cy="2239620"/>
          </a:xfrm>
        </p:spPr>
        <p:txBody>
          <a:bodyPr lIns="500855" tIns="250428" rIns="500855" bIns="250428"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3700" y="6567759"/>
            <a:ext cx="46623068" cy="16848309"/>
          </a:xfrm>
        </p:spPr>
        <p:txBody>
          <a:bodyPr lIns="500855" tIns="250428" rIns="500855" bIns="250428"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FEAD6331-F0E0-444B-A1EE-2E41B139A199}" type="datetime1">
              <a:rPr lang="en-US"/>
              <a:pPr>
                <a:defRPr/>
              </a:pPr>
              <a:t>11/2/21</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3990BA22-AFF8-2B48-8FA4-7F7E58A96C7C}" type="slidenum">
              <a:rPr lang="en-US"/>
              <a:pPr>
                <a:defRPr/>
              </a:pPr>
              <a:t>‹#›</a:t>
            </a:fld>
            <a:endParaRPr lang="en-US" dirty="0"/>
          </a:p>
        </p:txBody>
      </p:sp>
    </p:spTree>
    <p:extLst>
      <p:ext uri="{BB962C8B-B14F-4D97-AF65-F5344CB8AC3E}">
        <p14:creationId xmlns:p14="http://schemas.microsoft.com/office/powerpoint/2010/main" val="5532409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660921" y="1843436"/>
            <a:ext cx="45303446" cy="2239620"/>
          </a:xfrm>
        </p:spPr>
        <p:txBody>
          <a:bodyPr lIns="500855" tIns="250428" rIns="500855" bIns="250428"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3700" y="8491527"/>
            <a:ext cx="46623068" cy="16848309"/>
          </a:xfrm>
        </p:spPr>
        <p:txBody>
          <a:bodyPr lIns="500855" tIns="250428" rIns="500855" bIns="250428"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574086" y="6567474"/>
            <a:ext cx="45288158" cy="1318515"/>
          </a:xfrm>
        </p:spPr>
        <p:txBody>
          <a:bodyPr/>
          <a:lstStyle>
            <a:lvl1pPr marL="0" indent="0">
              <a:buNone/>
              <a:defRPr sz="7547" b="0">
                <a:solidFill>
                  <a:schemeClr val="tx1"/>
                </a:solidFill>
                <a:latin typeface="+mj-lt"/>
              </a:defRPr>
            </a:lvl1pPr>
            <a:lvl2pPr marL="1643554" indent="0">
              <a:buNone/>
              <a:defRPr sz="6497">
                <a:solidFill>
                  <a:schemeClr val="tx1">
                    <a:tint val="75000"/>
                  </a:schemeClr>
                </a:solidFill>
              </a:defRPr>
            </a:lvl2pPr>
            <a:lvl3pPr marL="3287111" indent="0">
              <a:buNone/>
              <a:defRPr sz="5775">
                <a:solidFill>
                  <a:schemeClr val="tx1">
                    <a:tint val="75000"/>
                  </a:schemeClr>
                </a:solidFill>
              </a:defRPr>
            </a:lvl3pPr>
            <a:lvl4pPr marL="4930666" indent="0">
              <a:buNone/>
              <a:defRPr sz="5054">
                <a:solidFill>
                  <a:schemeClr val="tx1">
                    <a:tint val="75000"/>
                  </a:schemeClr>
                </a:solidFill>
              </a:defRPr>
            </a:lvl4pPr>
            <a:lvl5pPr marL="6574225" indent="0">
              <a:buNone/>
              <a:defRPr sz="5054">
                <a:solidFill>
                  <a:schemeClr val="tx1">
                    <a:tint val="75000"/>
                  </a:schemeClr>
                </a:solidFill>
              </a:defRPr>
            </a:lvl5pPr>
            <a:lvl6pPr marL="8217777" indent="0">
              <a:buNone/>
              <a:defRPr sz="5054">
                <a:solidFill>
                  <a:schemeClr val="tx1">
                    <a:tint val="75000"/>
                  </a:schemeClr>
                </a:solidFill>
              </a:defRPr>
            </a:lvl6pPr>
            <a:lvl7pPr marL="9861333" indent="0">
              <a:buNone/>
              <a:defRPr sz="5054">
                <a:solidFill>
                  <a:schemeClr val="tx1">
                    <a:tint val="75000"/>
                  </a:schemeClr>
                </a:solidFill>
              </a:defRPr>
            </a:lvl7pPr>
            <a:lvl8pPr marL="11504888" indent="0">
              <a:buNone/>
              <a:defRPr sz="5054">
                <a:solidFill>
                  <a:schemeClr val="tx1">
                    <a:tint val="75000"/>
                  </a:schemeClr>
                </a:solidFill>
              </a:defRPr>
            </a:lvl8pPr>
            <a:lvl9pPr marL="13148443" indent="0">
              <a:buNone/>
              <a:defRPr sz="5054">
                <a:solidFill>
                  <a:schemeClr val="tx1">
                    <a:tint val="75000"/>
                  </a:schemeClr>
                </a:solidFill>
              </a:defRPr>
            </a:lvl9pPr>
          </a:lstStyle>
          <a:p>
            <a:pPr lvl="0"/>
            <a:r>
              <a:rPr lang="en-US"/>
              <a:t>Click to edit Master text styles</a:t>
            </a:r>
          </a:p>
        </p:txBody>
      </p:sp>
      <p:sp>
        <p:nvSpPr>
          <p:cNvPr id="5" name="Date Placeholder 4"/>
          <p:cNvSpPr>
            <a:spLocks noGrp="1"/>
          </p:cNvSpPr>
          <p:nvPr>
            <p:ph type="dt" sz="half" idx="11"/>
          </p:nvPr>
        </p:nvSpPr>
        <p:spPr/>
        <p:txBody>
          <a:bodyPr/>
          <a:lstStyle>
            <a:lvl1pPr>
              <a:defRPr/>
            </a:lvl1pPr>
          </a:lstStyle>
          <a:p>
            <a:pPr>
              <a:defRPr/>
            </a:pPr>
            <a:fld id="{D3675A22-C39B-DE47-B862-C1359B765704}" type="datetime1">
              <a:rPr lang="en-US"/>
              <a:pPr>
                <a:defRPr/>
              </a:pPr>
              <a:t>11/2/21</a:t>
            </a:fld>
            <a:endParaRPr lang="en-US" dirty="0"/>
          </a:p>
        </p:txBody>
      </p:sp>
      <p:sp>
        <p:nvSpPr>
          <p:cNvPr id="7"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A1A0D2EB-372F-FB4D-A5B8-B486AFFABF95}" type="slidenum">
              <a:rPr lang="en-US"/>
              <a:pPr>
                <a:defRPr/>
              </a:pPr>
              <a:t>‹#›</a:t>
            </a:fld>
            <a:endParaRPr lang="en-US" dirty="0"/>
          </a:p>
        </p:txBody>
      </p:sp>
    </p:spTree>
    <p:extLst>
      <p:ext uri="{BB962C8B-B14F-4D97-AF65-F5344CB8AC3E}">
        <p14:creationId xmlns:p14="http://schemas.microsoft.com/office/powerpoint/2010/main" val="294080573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874" y="1843436"/>
            <a:ext cx="45250100" cy="2239620"/>
          </a:xfrm>
        </p:spPr>
        <p:txBody>
          <a:bodyPr lIns="500855" tIns="250428" rIns="500855" bIns="250428"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704200" y="6563066"/>
            <a:ext cx="22340568" cy="16707667"/>
          </a:xfrm>
        </p:spPr>
        <p:txBody>
          <a:bodyPr lIns="500855" tIns="250428" rIns="500855" bIns="250428"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589966" y="4258595"/>
            <a:ext cx="45234812" cy="1609365"/>
          </a:xfrm>
        </p:spPr>
        <p:txBody>
          <a:bodyPr lIns="500855" tIns="250428" rIns="500855" bIns="250428" rtlCol="0">
            <a:noAutofit/>
          </a:bodyPr>
          <a:lstStyle>
            <a:lvl1pPr>
              <a:defRPr lang="en-US" dirty="0" smtClean="0"/>
            </a:lvl1pPr>
          </a:lstStyle>
          <a:p>
            <a:pPr lvl="0"/>
            <a:r>
              <a:rPr lang="en-US"/>
              <a:t>Click to edit Master text styles</a:t>
            </a:r>
          </a:p>
        </p:txBody>
      </p:sp>
      <p:sp>
        <p:nvSpPr>
          <p:cNvPr id="9" name="Content Placeholder 2"/>
          <p:cNvSpPr>
            <a:spLocks noGrp="1"/>
          </p:cNvSpPr>
          <p:nvPr>
            <p:ph idx="11"/>
          </p:nvPr>
        </p:nvSpPr>
        <p:spPr>
          <a:xfrm>
            <a:off x="27342731" y="6538154"/>
            <a:ext cx="22473914" cy="16707667"/>
          </a:xfrm>
        </p:spPr>
        <p:txBody>
          <a:bodyPr lIns="500855" tIns="250428" rIns="500855" bIns="250428"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p:txBody>
          <a:bodyPr/>
          <a:lstStyle>
            <a:lvl1pPr>
              <a:defRPr/>
            </a:lvl1pPr>
          </a:lstStyle>
          <a:p>
            <a:pPr>
              <a:defRPr/>
            </a:pPr>
            <a:fld id="{6B445DF6-6E51-6F42-BE4D-F4CC6DF66C4C}" type="datetime1">
              <a:rPr lang="en-US"/>
              <a:pPr>
                <a:defRPr/>
              </a:pPr>
              <a:t>11/2/21</a:t>
            </a:fld>
            <a:endParaRPr lang="en-US" dirty="0"/>
          </a:p>
        </p:txBody>
      </p:sp>
      <p:sp>
        <p:nvSpPr>
          <p:cNvPr id="8" name="Footer Placeholder 5"/>
          <p:cNvSpPr>
            <a:spLocks noGrp="1"/>
          </p:cNvSpPr>
          <p:nvPr>
            <p:ph type="ftr" sz="quarter" idx="13"/>
          </p:nvPr>
        </p:nvSpPr>
        <p:spPr/>
        <p:txBody>
          <a:bodyPr/>
          <a:lstStyle>
            <a:lvl1pPr>
              <a:defRPr/>
            </a:lvl1pPr>
          </a:lstStyle>
          <a:p>
            <a:pPr>
              <a:defRPr/>
            </a:pPr>
            <a:r>
              <a:rPr lang="en-US"/>
              <a:t>Presentation Title and/or Sub Brand Name Here</a:t>
            </a:r>
            <a:endParaRPr lang="en-US" dirty="0"/>
          </a:p>
        </p:txBody>
      </p:sp>
      <p:sp>
        <p:nvSpPr>
          <p:cNvPr id="10" name="Slide Number Placeholder 6"/>
          <p:cNvSpPr>
            <a:spLocks noGrp="1"/>
          </p:cNvSpPr>
          <p:nvPr>
            <p:ph type="sldNum" sz="quarter" idx="14"/>
          </p:nvPr>
        </p:nvSpPr>
        <p:spPr/>
        <p:txBody>
          <a:bodyPr/>
          <a:lstStyle>
            <a:lvl1pPr>
              <a:defRPr/>
            </a:lvl1pPr>
          </a:lstStyle>
          <a:p>
            <a:pPr>
              <a:defRPr/>
            </a:pPr>
            <a:fld id="{7DC37B9F-9834-FB40-A167-A783E4AB32FC}" type="slidenum">
              <a:rPr lang="en-US"/>
              <a:pPr>
                <a:defRPr/>
              </a:pPr>
              <a:t>‹#›</a:t>
            </a:fld>
            <a:endParaRPr lang="en-US" dirty="0"/>
          </a:p>
        </p:txBody>
      </p:sp>
    </p:spTree>
    <p:extLst>
      <p:ext uri="{BB962C8B-B14F-4D97-AF65-F5344CB8AC3E}">
        <p14:creationId xmlns:p14="http://schemas.microsoft.com/office/powerpoint/2010/main" val="313939824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3686874" y="1843436"/>
            <a:ext cx="45250100" cy="2239620"/>
          </a:xfrm>
        </p:spPr>
        <p:txBody>
          <a:bodyPr lIns="500855" tIns="250428" rIns="500855" bIns="250428" rtlCol="0"/>
          <a:lstStyle>
            <a:lvl1pPr>
              <a:defRPr lang="en-US" dirty="0"/>
            </a:lvl1pPr>
          </a:lstStyle>
          <a:p>
            <a:pPr lvl="0"/>
            <a:r>
              <a:rPr lang="en-US"/>
              <a:t>Click to edit Master title style</a:t>
            </a:r>
            <a:endParaRPr lang="en-US" dirty="0"/>
          </a:p>
        </p:txBody>
      </p:sp>
      <p:sp>
        <p:nvSpPr>
          <p:cNvPr id="3" name="Text Placeholder 2"/>
          <p:cNvSpPr>
            <a:spLocks noGrp="1"/>
          </p:cNvSpPr>
          <p:nvPr>
            <p:ph type="body" idx="10"/>
          </p:nvPr>
        </p:nvSpPr>
        <p:spPr>
          <a:xfrm>
            <a:off x="3585800" y="4250367"/>
            <a:ext cx="45234812" cy="1609365"/>
          </a:xfrm>
        </p:spPr>
        <p:txBody>
          <a:bodyPr lIns="500855" tIns="250428" rIns="500855" bIns="250428" rtlCol="0">
            <a:noAutofit/>
          </a:bodyPr>
          <a:lstStyle>
            <a:lvl1pPr marL="604920" indent="-604920">
              <a:buNone/>
              <a:defRPr lang="en-US" dirty="0" smtClean="0"/>
            </a:lvl1pPr>
          </a:lstStyle>
          <a:p>
            <a:pPr lvl="0"/>
            <a:r>
              <a:rPr lang="en-US"/>
              <a:t>Click to edit Master text styles</a:t>
            </a:r>
          </a:p>
        </p:txBody>
      </p:sp>
      <p:sp>
        <p:nvSpPr>
          <p:cNvPr id="4" name="Date Placeholder 4"/>
          <p:cNvSpPr>
            <a:spLocks noGrp="1"/>
          </p:cNvSpPr>
          <p:nvPr>
            <p:ph type="dt" sz="half" idx="11"/>
          </p:nvPr>
        </p:nvSpPr>
        <p:spPr/>
        <p:txBody>
          <a:bodyPr/>
          <a:lstStyle>
            <a:lvl1pPr>
              <a:defRPr/>
            </a:lvl1pPr>
          </a:lstStyle>
          <a:p>
            <a:pPr>
              <a:defRPr/>
            </a:pPr>
            <a:fld id="{06895639-D0F1-5341-8FF1-B17A1ED10527}" type="datetime1">
              <a:rPr lang="en-US"/>
              <a:pPr>
                <a:defRPr/>
              </a:pPr>
              <a:t>11/2/21</a:t>
            </a:fld>
            <a:endParaRPr lang="en-US" dirty="0"/>
          </a:p>
        </p:txBody>
      </p:sp>
      <p:sp>
        <p:nvSpPr>
          <p:cNvPr id="5"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3"/>
          </p:nvPr>
        </p:nvSpPr>
        <p:spPr/>
        <p:txBody>
          <a:bodyPr/>
          <a:lstStyle>
            <a:lvl1pPr>
              <a:defRPr/>
            </a:lvl1pPr>
          </a:lstStyle>
          <a:p>
            <a:pPr>
              <a:defRPr/>
            </a:pPr>
            <a:fld id="{87FA4A1E-A95E-AB4E-AB13-604243FB7EFB}" type="slidenum">
              <a:rPr lang="en-US"/>
              <a:pPr>
                <a:defRPr/>
              </a:pPr>
              <a:t>‹#›</a:t>
            </a:fld>
            <a:endParaRPr lang="en-US" dirty="0"/>
          </a:p>
        </p:txBody>
      </p:sp>
    </p:spTree>
    <p:extLst>
      <p:ext uri="{BB962C8B-B14F-4D97-AF65-F5344CB8AC3E}">
        <p14:creationId xmlns:p14="http://schemas.microsoft.com/office/powerpoint/2010/main" val="2167798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FBDF8CAB-07AD-EB46-ACB9-4C375C438720}" type="datetime1">
              <a:rPr lang="en-US"/>
              <a:pPr>
                <a:defRPr/>
              </a:pPr>
              <a:t>11/2/21</a:t>
            </a:fld>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591DB08-2848-BB4C-83DA-7434947D818F}" type="slidenum">
              <a:rPr lang="en-US"/>
              <a:pPr>
                <a:defRPr/>
              </a:pPr>
              <a:t>‹#›</a:t>
            </a:fld>
            <a:endParaRPr lang="en-US" dirty="0"/>
          </a:p>
        </p:txBody>
      </p:sp>
    </p:spTree>
    <p:extLst>
      <p:ext uri="{BB962C8B-B14F-4D97-AF65-F5344CB8AC3E}">
        <p14:creationId xmlns:p14="http://schemas.microsoft.com/office/powerpoint/2010/main" val="85270858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3"/>
            <a:ext cx="51206400" cy="26256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p:cNvSpPr>
            <a:spLocks noGrp="1"/>
          </p:cNvSpPr>
          <p:nvPr>
            <p:ph type="dt" sz="half" idx="14"/>
          </p:nvPr>
        </p:nvSpPr>
        <p:spPr/>
        <p:txBody>
          <a:bodyPr/>
          <a:lstStyle>
            <a:lvl1pPr>
              <a:defRPr/>
            </a:lvl1pPr>
          </a:lstStyle>
          <a:p>
            <a:pPr>
              <a:defRPr/>
            </a:pPr>
            <a:fld id="{1E99534C-768E-6740-B685-3F4019D67AE3}" type="datetime1">
              <a:rPr lang="en-US"/>
              <a:pPr>
                <a:defRPr/>
              </a:pPr>
              <a:t>11/2/21</a:t>
            </a:fld>
            <a:endParaRPr lang="en-US" dirty="0"/>
          </a:p>
        </p:txBody>
      </p:sp>
      <p:sp>
        <p:nvSpPr>
          <p:cNvPr id="4" name="Footer Placeholder 5"/>
          <p:cNvSpPr>
            <a:spLocks noGrp="1"/>
          </p:cNvSpPr>
          <p:nvPr>
            <p:ph type="ftr" sz="quarter" idx="15"/>
          </p:nvPr>
        </p:nvSpPr>
        <p:spPr/>
        <p:txBody>
          <a:bodyPr/>
          <a:lstStyle>
            <a:lvl1pPr>
              <a:defRPr/>
            </a:lvl1pPr>
          </a:lstStyle>
          <a:p>
            <a:pPr>
              <a:defRPr/>
            </a:pPr>
            <a:r>
              <a:rPr lang="en-US"/>
              <a:t>Presentation Title and/or Sub Brand Name Here</a:t>
            </a:r>
            <a:endParaRPr lang="en-US" dirty="0"/>
          </a:p>
        </p:txBody>
      </p:sp>
      <p:sp>
        <p:nvSpPr>
          <p:cNvPr id="5" name="Slide Number Placeholder 6"/>
          <p:cNvSpPr>
            <a:spLocks noGrp="1"/>
          </p:cNvSpPr>
          <p:nvPr>
            <p:ph type="sldNum" sz="quarter" idx="16"/>
          </p:nvPr>
        </p:nvSpPr>
        <p:spPr/>
        <p:txBody>
          <a:bodyPr/>
          <a:lstStyle>
            <a:lvl1pPr>
              <a:defRPr/>
            </a:lvl1pPr>
          </a:lstStyle>
          <a:p>
            <a:pPr>
              <a:defRPr/>
            </a:pPr>
            <a:fld id="{C9B8B00F-5848-8D4F-ADDF-35F070B1DCE8}" type="slidenum">
              <a:rPr lang="en-US"/>
              <a:pPr>
                <a:defRPr/>
              </a:pPr>
              <a:t>‹#›</a:t>
            </a:fld>
            <a:endParaRPr lang="en-US" dirty="0"/>
          </a:p>
        </p:txBody>
      </p:sp>
    </p:spTree>
    <p:extLst>
      <p:ext uri="{BB962C8B-B14F-4D97-AF65-F5344CB8AC3E}">
        <p14:creationId xmlns:p14="http://schemas.microsoft.com/office/powerpoint/2010/main" val="43567415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606673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20330322" y="11346213"/>
            <a:ext cx="11819996" cy="5788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8091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213490" y="10761762"/>
            <a:ext cx="20891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213490" y="10761762"/>
            <a:ext cx="20891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13" descr="UCSF_sig_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7554" y="14339292"/>
            <a:ext cx="8417719" cy="4105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0"/>
          </p:nvPr>
        </p:nvSpPr>
        <p:spPr>
          <a:xfrm>
            <a:off x="3686807" y="2686006"/>
            <a:ext cx="34746130" cy="6074091"/>
          </a:xfrm>
        </p:spPr>
        <p:txBody>
          <a:bodyPr/>
          <a:lstStyle>
            <a:lvl1pPr marL="0" indent="0">
              <a:lnSpc>
                <a:spcPct val="95000"/>
              </a:lnSpc>
              <a:spcBef>
                <a:spcPts val="2160"/>
              </a:spcBef>
              <a:buFontTx/>
              <a:buNone/>
              <a:defRPr sz="8664">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25825471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5" y="16037421"/>
            <a:ext cx="23577021" cy="12779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206400" cy="16248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627404" y="6766472"/>
            <a:ext cx="24578997" cy="11445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954726" y="18211654"/>
            <a:ext cx="28251679" cy="1059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5"/>
          <p:cNvSpPr>
            <a:spLocks noChangeArrowheads="1"/>
          </p:cNvSpPr>
          <p:nvPr userDrawn="1"/>
        </p:nvSpPr>
        <p:spPr bwMode="auto">
          <a:xfrm>
            <a:off x="15250057" y="6766472"/>
            <a:ext cx="20584054" cy="154394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8686" tIns="164343" rIns="328686" bIns="164343" anchor="ctr"/>
          <a:lstStyle/>
          <a:p>
            <a:pPr algn="ctr">
              <a:lnSpc>
                <a:spcPct val="90000"/>
              </a:lnSpc>
            </a:pPr>
            <a:endParaRPr lang="en-US" sz="5775" b="1">
              <a:solidFill>
                <a:schemeClr val="bg1"/>
              </a:solidFill>
            </a:endParaRPr>
          </a:p>
        </p:txBody>
      </p:sp>
      <p:pic>
        <p:nvPicPr>
          <p:cNvPr id="7"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b="38631"/>
          <a:stretch>
            <a:fillRect/>
          </a:stretch>
        </p:blipFill>
        <p:spPr bwMode="auto">
          <a:xfrm>
            <a:off x="24234515" y="12282786"/>
            <a:ext cx="12449704" cy="3754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2808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5"/>
          <p:cNvSpPr>
            <a:spLocks noChangeArrowheads="1"/>
          </p:cNvSpPr>
          <p:nvPr/>
        </p:nvSpPr>
        <p:spPr bwMode="invGray">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sp>
        <p:nvSpPr>
          <p:cNvPr id="9" name="TextBox 16"/>
          <p:cNvSpPr txBox="1">
            <a:spLocks noChangeArrowheads="1"/>
          </p:cNvSpPr>
          <p:nvPr/>
        </p:nvSpPr>
        <p:spPr bwMode="auto">
          <a:xfrm>
            <a:off x="21198946" y="3177482"/>
            <a:ext cx="7532424" cy="1485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217">
                <a:solidFill>
                  <a:schemeClr val="bg1"/>
                </a:solidFill>
              </a:rPr>
              <a:t>UCSF Helen Diller Family</a:t>
            </a:r>
          </a:p>
          <a:p>
            <a:pPr>
              <a:defRPr/>
            </a:pPr>
            <a:r>
              <a:rPr lang="en-US" sz="3217">
                <a:solidFill>
                  <a:schemeClr val="bg1"/>
                </a:solidFill>
              </a:rPr>
              <a:t>Comprehensive </a:t>
            </a:r>
            <a:br>
              <a:rPr lang="en-US" sz="3217">
                <a:solidFill>
                  <a:schemeClr val="bg1"/>
                </a:solidFill>
              </a:rPr>
            </a:br>
            <a:r>
              <a:rPr lang="en-US" sz="3217">
                <a:solidFill>
                  <a:schemeClr val="bg1"/>
                </a:solidFill>
              </a:rPr>
              <a:t>Cancer Center</a:t>
            </a:r>
          </a:p>
        </p:txBody>
      </p:sp>
      <p:cxnSp>
        <p:nvCxnSpPr>
          <p:cNvPr id="10" name="Straight Connector 9"/>
          <p:cNvCxnSpPr/>
          <p:nvPr/>
        </p:nvCxnSpPr>
        <p:spPr>
          <a:xfrm>
            <a:off x="28785079" y="3085805"/>
            <a:ext cx="0" cy="172834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8"/>
          <p:cNvSpPr txBox="1">
            <a:spLocks noChangeArrowheads="1"/>
          </p:cNvSpPr>
          <p:nvPr/>
        </p:nvSpPr>
        <p:spPr bwMode="auto">
          <a:xfrm>
            <a:off x="29668524" y="3177483"/>
            <a:ext cx="4283868" cy="990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217">
                <a:solidFill>
                  <a:schemeClr val="bg1"/>
                </a:solidFill>
              </a:rPr>
              <a:t>UCSF School</a:t>
            </a:r>
            <a:br>
              <a:rPr lang="en-US" sz="3217">
                <a:solidFill>
                  <a:schemeClr val="bg1"/>
                </a:solidFill>
              </a:rPr>
            </a:br>
            <a:r>
              <a:rPr lang="en-US" sz="3217">
                <a:solidFill>
                  <a:schemeClr val="bg1"/>
                </a:solidFill>
              </a:rPr>
              <a:t>of Medicine</a:t>
            </a:r>
          </a:p>
        </p:txBody>
      </p:sp>
      <p:cxnSp>
        <p:nvCxnSpPr>
          <p:cNvPr id="12" name="Straight Connector 11"/>
          <p:cNvCxnSpPr/>
          <p:nvPr/>
        </p:nvCxnSpPr>
        <p:spPr>
          <a:xfrm>
            <a:off x="33952392" y="3085805"/>
            <a:ext cx="0" cy="172834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20"/>
          <p:cNvSpPr txBox="1">
            <a:spLocks noChangeArrowheads="1"/>
          </p:cNvSpPr>
          <p:nvPr/>
        </p:nvSpPr>
        <p:spPr bwMode="auto">
          <a:xfrm>
            <a:off x="34839540" y="3177483"/>
            <a:ext cx="5465497" cy="990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217">
                <a:solidFill>
                  <a:schemeClr val="bg1"/>
                </a:solidFill>
              </a:rPr>
              <a:t>AIDS Research Institute at UCSF</a:t>
            </a:r>
          </a:p>
        </p:txBody>
      </p:sp>
      <p:pic>
        <p:nvPicPr>
          <p:cNvPr id="14"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7559" y="3094137"/>
            <a:ext cx="11931121" cy="272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69710"/>
            <a:ext cx="36826204"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2"/>
            <a:ext cx="36682694"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78300" y="16991330"/>
            <a:ext cx="36280092" cy="1533525"/>
          </a:xfrm>
        </p:spPr>
        <p:txBody>
          <a:bodyPr lIns="0" tIns="0" rIns="0" bIns="0" rtlCol="0"/>
          <a:lstStyle>
            <a:lvl1pPr marL="0" indent="0">
              <a:spcBef>
                <a:spcPts val="0"/>
              </a:spcBef>
              <a:buNone/>
              <a:defRPr lang="en-US" sz="6497" i="0" dirty="0" smtClean="0">
                <a:solidFill>
                  <a:schemeClr val="bg1"/>
                </a:solidFill>
                <a:cs typeface="Arial" pitchFamily="34" charset="0"/>
              </a:defRPr>
            </a:lvl1pPr>
            <a:lvl2pPr>
              <a:defRPr lang="en-US" sz="6497" dirty="0" smtClean="0">
                <a:latin typeface="+mn-lt"/>
              </a:defRPr>
            </a:lvl2pPr>
            <a:lvl3pPr>
              <a:defRPr lang="en-US" sz="6497" dirty="0" smtClean="0">
                <a:latin typeface="+mn-lt"/>
              </a:defRPr>
            </a:lvl3pPr>
            <a:lvl4pPr>
              <a:defRPr lang="en-US" sz="6497" dirty="0" smtClean="0">
                <a:latin typeface="+mn-lt"/>
              </a:defRPr>
            </a:lvl4pPr>
            <a:lvl5pPr>
              <a:defRPr lang="en-US" sz="6497" dirty="0">
                <a:latin typeface="+mn-lt"/>
              </a:defRPr>
            </a:lvl5pPr>
          </a:lstStyle>
          <a:p>
            <a:pPr lvl="0"/>
            <a:r>
              <a:rPr lang="en-US"/>
              <a:t>Click to edit Master text styles</a:t>
            </a:r>
          </a:p>
        </p:txBody>
      </p:sp>
      <p:sp>
        <p:nvSpPr>
          <p:cNvPr id="15"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148A970B-3A58-F646-B444-57EF254A1F4F}" type="datetime1">
              <a:rPr lang="en-US"/>
              <a:pPr>
                <a:defRPr/>
              </a:pPr>
              <a:t>11/2/21</a:t>
            </a:fld>
            <a:endParaRPr lang="en-US" dirty="0"/>
          </a:p>
        </p:txBody>
      </p:sp>
    </p:spTree>
    <p:extLst>
      <p:ext uri="{BB962C8B-B14F-4D97-AF65-F5344CB8AC3E}">
        <p14:creationId xmlns:p14="http://schemas.microsoft.com/office/powerpoint/2010/main" val="32169483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5"/>
          <p:cNvSpPr>
            <a:spLocks noChangeArrowheads="1"/>
          </p:cNvSpPr>
          <p:nvPr/>
        </p:nvSpPr>
        <p:spPr bwMode="invGray">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cxnSp>
        <p:nvCxnSpPr>
          <p:cNvPr id="9" name="Straight Connector 8"/>
          <p:cNvCxnSpPr/>
          <p:nvPr/>
        </p:nvCxnSpPr>
        <p:spPr>
          <a:xfrm>
            <a:off x="17763332" y="2482605"/>
            <a:ext cx="0" cy="403175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 17"/>
          <p:cNvGrpSpPr>
            <a:grpSpLocks/>
          </p:cNvGrpSpPr>
          <p:nvPr/>
        </p:nvGrpSpPr>
        <p:grpSpPr bwMode="auto">
          <a:xfrm>
            <a:off x="19719137" y="3117056"/>
            <a:ext cx="8328818" cy="2863900"/>
            <a:chOff x="2749439" y="752601"/>
            <a:chExt cx="1487211" cy="682055"/>
          </a:xfrm>
        </p:grpSpPr>
        <p:sp>
          <p:nvSpPr>
            <p:cNvPr id="11" name="Rectangle 18"/>
            <p:cNvSpPr>
              <a:spLocks noChangeArrowheads="1"/>
            </p:cNvSpPr>
            <p:nvPr userDrawn="1"/>
          </p:nvSpPr>
          <p:spPr bwMode="auto">
            <a:xfrm>
              <a:off x="2749439" y="752601"/>
              <a:ext cx="1065834" cy="682055"/>
            </a:xfrm>
            <a:prstGeom prst="rect">
              <a:avLst/>
            </a:prstGeom>
            <a:noFill/>
            <a:ln w="19050">
              <a:solidFill>
                <a:schemeClr val="accent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90000"/>
                </a:lnSpc>
              </a:pPr>
              <a:endParaRPr lang="en-US" sz="4332" b="1">
                <a:solidFill>
                  <a:schemeClr val="bg1"/>
                </a:solidFill>
              </a:endParaRPr>
            </a:p>
          </p:txBody>
        </p:sp>
        <p:sp>
          <p:nvSpPr>
            <p:cNvPr id="12" name="TextBox 19"/>
            <p:cNvSpPr txBox="1">
              <a:spLocks noChangeArrowheads="1"/>
            </p:cNvSpPr>
            <p:nvPr userDrawn="1"/>
          </p:nvSpPr>
          <p:spPr bwMode="auto">
            <a:xfrm>
              <a:off x="2785156" y="908414"/>
              <a:ext cx="1451494" cy="333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nSpc>
                  <a:spcPct val="90000"/>
                </a:lnSpc>
                <a:defRPr/>
              </a:pPr>
              <a:r>
                <a:rPr lang="en-US" sz="5054">
                  <a:solidFill>
                    <a:schemeClr val="bg1"/>
                  </a:solidFill>
                </a:rPr>
                <a:t>Partner </a:t>
              </a:r>
              <a:br>
                <a:rPr lang="en-US" sz="5054">
                  <a:solidFill>
                    <a:schemeClr val="bg1"/>
                  </a:solidFill>
                </a:rPr>
              </a:br>
              <a:r>
                <a:rPr lang="en-US" sz="5054">
                  <a:solidFill>
                    <a:schemeClr val="bg1"/>
                  </a:solidFill>
                </a:rPr>
                <a:t>Logo</a:t>
              </a:r>
            </a:p>
          </p:txBody>
        </p:sp>
      </p:grpSp>
      <p:pic>
        <p:nvPicPr>
          <p:cNvPr id="13"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7559" y="3094137"/>
            <a:ext cx="11931121" cy="272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69710"/>
            <a:ext cx="36826204"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2"/>
            <a:ext cx="36682694"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4178300" y="16991330"/>
            <a:ext cx="36280092" cy="1533525"/>
          </a:xfrm>
        </p:spPr>
        <p:txBody>
          <a:bodyPr lIns="0" tIns="0" rIns="0" bIns="0" rtlCol="0"/>
          <a:lstStyle>
            <a:lvl1pPr marL="0" indent="0">
              <a:spcBef>
                <a:spcPts val="0"/>
              </a:spcBef>
              <a:buNone/>
              <a:defRPr lang="en-US" sz="6497" i="0" dirty="0" smtClean="0">
                <a:solidFill>
                  <a:schemeClr val="bg1"/>
                </a:solidFill>
                <a:cs typeface="Arial" pitchFamily="34" charset="0"/>
              </a:defRPr>
            </a:lvl1pPr>
            <a:lvl2pPr>
              <a:defRPr lang="en-US" sz="6497" dirty="0" smtClean="0">
                <a:latin typeface="+mn-lt"/>
              </a:defRPr>
            </a:lvl2pPr>
            <a:lvl3pPr>
              <a:defRPr lang="en-US" sz="6497" dirty="0" smtClean="0">
                <a:latin typeface="+mn-lt"/>
              </a:defRPr>
            </a:lvl3pPr>
            <a:lvl4pPr>
              <a:defRPr lang="en-US" sz="6497" dirty="0" smtClean="0">
                <a:latin typeface="+mn-lt"/>
              </a:defRPr>
            </a:lvl4pPr>
            <a:lvl5pPr>
              <a:defRPr lang="en-US" sz="6497" dirty="0">
                <a:latin typeface="+mn-lt"/>
              </a:defRPr>
            </a:lvl5pPr>
          </a:lstStyle>
          <a:p>
            <a:pPr lvl="0"/>
            <a:r>
              <a:rPr lang="en-US"/>
              <a:t>Click to edit Master text styles</a:t>
            </a:r>
          </a:p>
        </p:txBody>
      </p:sp>
      <p:sp>
        <p:nvSpPr>
          <p:cNvPr id="14"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95D628E4-911A-464F-8382-F4674CC6FCF0}" type="datetime1">
              <a:rPr lang="en-US"/>
              <a:pPr>
                <a:defRPr/>
              </a:pPr>
              <a:t>11/2/21</a:t>
            </a:fld>
            <a:endParaRPr lang="en-US" dirty="0"/>
          </a:p>
        </p:txBody>
      </p:sp>
    </p:spTree>
    <p:extLst>
      <p:ext uri="{BB962C8B-B14F-4D97-AF65-F5344CB8AC3E}">
        <p14:creationId xmlns:p14="http://schemas.microsoft.com/office/powerpoint/2010/main" val="33600481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Image2">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6"/>
          <p:cNvSpPr>
            <a:spLocks noChangeArrowheads="1"/>
          </p:cNvSpPr>
          <p:nvPr/>
        </p:nvSpPr>
        <p:spPr bwMode="invGray">
          <a:xfrm>
            <a:off x="2044700" y="1539776"/>
            <a:ext cx="38414061" cy="21643330"/>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329183" tIns="164591" rIns="329183" bIns="164591" anchor="ctr"/>
          <a:lstStyle/>
          <a:p>
            <a:pPr algn="ctr">
              <a:lnSpc>
                <a:spcPct val="90000"/>
              </a:lnSpc>
            </a:pPr>
            <a:endParaRPr lang="en-US" sz="5775" b="1">
              <a:solidFill>
                <a:schemeClr val="bg1"/>
              </a:solidFill>
            </a:endParaRPr>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7559" y="3094137"/>
            <a:ext cx="11931121" cy="272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69710"/>
            <a:ext cx="36826204"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2"/>
            <a:ext cx="36682688"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5288" y="16996385"/>
            <a:ext cx="36128960" cy="1368171"/>
          </a:xfrm>
        </p:spPr>
        <p:txBody>
          <a:bodyPr lIns="0" tIns="0" rIns="0" bIns="0" rtlCol="0"/>
          <a:lstStyle>
            <a:lvl1pPr marL="0" indent="0">
              <a:spcBef>
                <a:spcPts val="0"/>
              </a:spcBef>
              <a:buNone/>
              <a:defRPr lang="en-US" sz="6497" i="0" smtClean="0">
                <a:solidFill>
                  <a:schemeClr val="bg1"/>
                </a:solidFill>
                <a:cs typeface="Arial" pitchFamily="34" charset="0"/>
              </a:defRPr>
            </a:lvl1pPr>
            <a:lvl2pPr>
              <a:defRPr lang="en-US" sz="6497" smtClean="0">
                <a:latin typeface="+mn-lt"/>
              </a:defRPr>
            </a:lvl2pPr>
            <a:lvl3pPr>
              <a:defRPr lang="en-US" sz="6497" smtClean="0">
                <a:latin typeface="+mn-lt"/>
              </a:defRPr>
            </a:lvl3pPr>
            <a:lvl4pPr>
              <a:defRPr lang="en-US" sz="6497" smtClean="0">
                <a:latin typeface="+mn-lt"/>
              </a:defRPr>
            </a:lvl4pPr>
            <a:lvl5pPr>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2E7046D3-785D-FE42-B001-6BC39653E9DA}" type="datetime1">
              <a:rPr lang="en-US"/>
              <a:pPr>
                <a:defRPr/>
              </a:pPr>
              <a:t>11/2/21</a:t>
            </a:fld>
            <a:endParaRPr lang="en-US" dirty="0"/>
          </a:p>
        </p:txBody>
      </p:sp>
    </p:spTree>
    <p:extLst>
      <p:ext uri="{BB962C8B-B14F-4D97-AF65-F5344CB8AC3E}">
        <p14:creationId xmlns:p14="http://schemas.microsoft.com/office/powerpoint/2010/main" val="19528873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with Image3">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2044700" y="1539776"/>
            <a:ext cx="38414061" cy="21643330"/>
          </a:xfrm>
          <a:prstGeom prst="rect">
            <a:avLst/>
          </a:prstGeom>
          <a:solidFill>
            <a:schemeClr val="accent5"/>
          </a:solidFill>
          <a:ln w="19050" algn="ctr">
            <a:noFill/>
            <a:miter lim="800000"/>
            <a:headEnd/>
            <a:tailEnd/>
          </a:ln>
        </p:spPr>
        <p:txBody>
          <a:bodyPr wrap="none" lIns="329183" tIns="164591" rIns="329183" bIns="164591" anchor="ctr"/>
          <a:lstStyle/>
          <a:p>
            <a:pPr algn="ctr">
              <a:lnSpc>
                <a:spcPct val="90000"/>
              </a:lnSpc>
              <a:defRPr/>
            </a:pPr>
            <a:endParaRPr lang="en-US" sz="5775"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09" y="3117056"/>
            <a:ext cx="5828507" cy="286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51206400" cy="288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bwMode="invGray">
          <a:xfrm>
            <a:off x="2044700" y="1539776"/>
            <a:ext cx="38414061" cy="21643330"/>
          </a:xfrm>
          <a:prstGeom prst="rect">
            <a:avLst/>
          </a:prstGeom>
          <a:solidFill>
            <a:schemeClr val="accent5"/>
          </a:solidFill>
          <a:ln w="19050" algn="ctr">
            <a:noFill/>
            <a:miter lim="800000"/>
            <a:headEnd/>
            <a:tailEnd/>
          </a:ln>
        </p:spPr>
        <p:txBody>
          <a:bodyPr wrap="none" lIns="329183" tIns="164591" rIns="329183" bIns="164591" anchor="ctr"/>
          <a:lstStyle/>
          <a:p>
            <a:pPr algn="ctr">
              <a:lnSpc>
                <a:spcPct val="90000"/>
              </a:lnSpc>
              <a:defRPr/>
            </a:pPr>
            <a:endParaRPr lang="en-US" sz="5775" b="1" dirty="0" err="1">
              <a:solidFill>
                <a:schemeClr val="bg1"/>
              </a:solidFill>
              <a:latin typeface="+mj-lt"/>
            </a:endParaRPr>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7559" y="3094137"/>
            <a:ext cx="11931121" cy="272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632188" y="10369710"/>
            <a:ext cx="36826204" cy="2502057"/>
          </a:xfrm>
        </p:spPr>
        <p:txBody>
          <a:bodyPr rtlCol="0" anchor="b"/>
          <a:lstStyle>
            <a:lvl1pPr>
              <a:lnSpc>
                <a:spcPct val="95000"/>
              </a:lnSpc>
              <a:defRPr kumimoji="0" lang="en-US" sz="1365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666304" y="12597962"/>
            <a:ext cx="36682688" cy="2132890"/>
          </a:xfrm>
        </p:spPr>
        <p:txBody>
          <a:bodyPr>
            <a:noAutofit/>
          </a:bodyPr>
          <a:lstStyle>
            <a:lvl1pPr marL="0" indent="0" algn="l" defTabSz="3292102" rtl="0" eaLnBrk="1" latinLnBrk="0" hangingPunct="1">
              <a:lnSpc>
                <a:spcPct val="90000"/>
              </a:lnSpc>
              <a:spcBef>
                <a:spcPts val="2160"/>
              </a:spcBef>
              <a:buFont typeface="Arial" pitchFamily="34" charset="0"/>
              <a:buNone/>
              <a:defRPr sz="13650" i="1" spc="0" baseline="0">
                <a:solidFill>
                  <a:schemeClr val="bg1"/>
                </a:solidFill>
                <a:latin typeface="+mn-lt"/>
              </a:defRPr>
            </a:lvl1pPr>
            <a:lvl2pPr marL="1646050" indent="0">
              <a:buNone/>
              <a:defRPr sz="6497">
                <a:solidFill>
                  <a:schemeClr val="tx1">
                    <a:tint val="75000"/>
                  </a:schemeClr>
                </a:solidFill>
              </a:defRPr>
            </a:lvl2pPr>
            <a:lvl3pPr marL="3292102" indent="0">
              <a:buNone/>
              <a:defRPr sz="5775">
                <a:solidFill>
                  <a:schemeClr val="tx1">
                    <a:tint val="75000"/>
                  </a:schemeClr>
                </a:solidFill>
              </a:defRPr>
            </a:lvl3pPr>
            <a:lvl4pPr marL="4938152" indent="0">
              <a:buNone/>
              <a:defRPr sz="5054">
                <a:solidFill>
                  <a:schemeClr val="tx1">
                    <a:tint val="75000"/>
                  </a:schemeClr>
                </a:solidFill>
              </a:defRPr>
            </a:lvl4pPr>
            <a:lvl5pPr marL="6584201" indent="0">
              <a:buNone/>
              <a:defRPr sz="5054">
                <a:solidFill>
                  <a:schemeClr val="tx1">
                    <a:tint val="75000"/>
                  </a:schemeClr>
                </a:solidFill>
              </a:defRPr>
            </a:lvl5pPr>
            <a:lvl6pPr marL="8230253" indent="0">
              <a:buNone/>
              <a:defRPr sz="5054">
                <a:solidFill>
                  <a:schemeClr val="tx1">
                    <a:tint val="75000"/>
                  </a:schemeClr>
                </a:solidFill>
              </a:defRPr>
            </a:lvl6pPr>
            <a:lvl7pPr marL="9876302" indent="0">
              <a:buNone/>
              <a:defRPr sz="5054">
                <a:solidFill>
                  <a:schemeClr val="tx1">
                    <a:tint val="75000"/>
                  </a:schemeClr>
                </a:solidFill>
              </a:defRPr>
            </a:lvl7pPr>
            <a:lvl8pPr marL="11522353" indent="0">
              <a:buNone/>
              <a:defRPr sz="5054">
                <a:solidFill>
                  <a:schemeClr val="tx1">
                    <a:tint val="75000"/>
                  </a:schemeClr>
                </a:solidFill>
              </a:defRPr>
            </a:lvl8pPr>
            <a:lvl9pPr marL="13168404" indent="0">
              <a:buNone/>
              <a:defRPr sz="5054">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4170670" y="16989579"/>
            <a:ext cx="36277040" cy="1434195"/>
          </a:xfrm>
        </p:spPr>
        <p:txBody>
          <a:bodyPr lIns="0" tIns="0" rIns="0" bIns="0" rtlCol="0"/>
          <a:lstStyle>
            <a:lvl1pPr marL="0" indent="0">
              <a:spcBef>
                <a:spcPts val="0"/>
              </a:spcBef>
              <a:buNone/>
              <a:defRPr lang="en-US" sz="6497" i="0" smtClean="0">
                <a:solidFill>
                  <a:schemeClr val="bg1"/>
                </a:solidFill>
                <a:cs typeface="Arial" pitchFamily="34" charset="0"/>
              </a:defRPr>
            </a:lvl1pPr>
            <a:lvl2pPr marL="828740" indent="0">
              <a:buNone/>
              <a:defRPr lang="en-US" sz="6497" smtClean="0">
                <a:latin typeface="+mn-lt"/>
              </a:defRPr>
            </a:lvl2pPr>
            <a:lvl3pPr marL="2474789" indent="0">
              <a:buNone/>
              <a:defRPr lang="en-US" sz="6497" smtClean="0">
                <a:latin typeface="+mn-lt"/>
              </a:defRPr>
            </a:lvl3pPr>
            <a:lvl4pPr marL="4115126" indent="0">
              <a:buNone/>
              <a:defRPr lang="en-US" sz="6497" smtClean="0">
                <a:latin typeface="+mn-lt"/>
              </a:defRPr>
            </a:lvl4pPr>
            <a:lvl5pPr marL="5766890" indent="0">
              <a:buNone/>
              <a:defRPr lang="en-US" sz="6497">
                <a:latin typeface="+mn-lt"/>
              </a:defRPr>
            </a:lvl5pPr>
          </a:lstStyle>
          <a:p>
            <a:pPr lvl="0"/>
            <a:r>
              <a:rPr lang="en-US"/>
              <a:t>Click to edit Master text styles</a:t>
            </a:r>
          </a:p>
        </p:txBody>
      </p:sp>
      <p:sp>
        <p:nvSpPr>
          <p:cNvPr id="11" name="Date Placeholder 4"/>
          <p:cNvSpPr>
            <a:spLocks noGrp="1"/>
          </p:cNvSpPr>
          <p:nvPr>
            <p:ph type="dt" sz="half" idx="11"/>
          </p:nvPr>
        </p:nvSpPr>
        <p:spPr>
          <a:xfrm>
            <a:off x="4189412" y="20612994"/>
            <a:ext cx="10780978" cy="1002209"/>
          </a:xfrm>
        </p:spPr>
        <p:txBody>
          <a:bodyPr/>
          <a:lstStyle>
            <a:lvl1pPr algn="l">
              <a:defRPr sz="4332" i="0">
                <a:solidFill>
                  <a:schemeClr val="bg1"/>
                </a:solidFill>
                <a:latin typeface="Arial" pitchFamily="34" charset="0"/>
                <a:cs typeface="Arial" pitchFamily="34" charset="0"/>
              </a:defRPr>
            </a:lvl1pPr>
          </a:lstStyle>
          <a:p>
            <a:pPr>
              <a:defRPr/>
            </a:pPr>
            <a:fld id="{B64EEA1D-802B-2F40-ACE9-3B33635DFB52}" type="datetime1">
              <a:rPr lang="en-US"/>
              <a:pPr>
                <a:defRPr/>
              </a:pPr>
              <a:t>11/2/21</a:t>
            </a:fld>
            <a:endParaRPr lang="en-US" dirty="0"/>
          </a:p>
        </p:txBody>
      </p:sp>
    </p:spTree>
    <p:extLst>
      <p:ext uri="{BB962C8B-B14F-4D97-AF65-F5344CB8AC3E}">
        <p14:creationId xmlns:p14="http://schemas.microsoft.com/office/powerpoint/2010/main" val="42933036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6.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6.e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72682" y="1827312"/>
            <a:ext cx="45303810" cy="224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t" anchorCtr="0" compatLnSpc="1">
            <a:prstTxWarp prst="textNoShape">
              <a:avLst/>
            </a:prstTxWarp>
            <a:spAutoFit/>
          </a:bodyPr>
          <a:lstStyle/>
          <a:p>
            <a:pPr lvl="0"/>
            <a:r>
              <a:rPr lang="en-US"/>
              <a:t>Slide Title Here</a:t>
            </a:r>
          </a:p>
        </p:txBody>
      </p:sp>
      <p:sp>
        <p:nvSpPr>
          <p:cNvPr id="1027" name="Text Placeholder 2"/>
          <p:cNvSpPr>
            <a:spLocks noGrp="1"/>
          </p:cNvSpPr>
          <p:nvPr>
            <p:ph type="body" idx="1"/>
          </p:nvPr>
        </p:nvSpPr>
        <p:spPr bwMode="auto">
          <a:xfrm>
            <a:off x="3683797" y="6575823"/>
            <a:ext cx="45303810" cy="6980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t" anchorCtr="0" compatLnSpc="1">
            <a:prstTxWarp prst="textNoShape">
              <a:avLst/>
            </a:prstTxWarp>
          </a:body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2"/>
          </p:nvPr>
        </p:nvSpPr>
        <p:spPr>
          <a:xfrm>
            <a:off x="35474807" y="27100266"/>
            <a:ext cx="5191390" cy="651123"/>
          </a:xfrm>
          <a:prstGeom prst="rect">
            <a:avLst/>
          </a:prstGeom>
        </p:spPr>
        <p:txBody>
          <a:bodyPr vert="horz" wrap="square" lIns="0" tIns="0" rIns="0" bIns="0" rtlCol="0" anchor="b" anchorCtr="0"/>
          <a:lstStyle>
            <a:lvl1pPr algn="l">
              <a:defRPr sz="3217" i="0">
                <a:solidFill>
                  <a:schemeClr val="tx1"/>
                </a:solidFill>
                <a:latin typeface="Arial" pitchFamily="34" charset="0"/>
                <a:cs typeface="Arial" pitchFamily="34" charset="0"/>
              </a:defRPr>
            </a:lvl1pPr>
          </a:lstStyle>
          <a:p>
            <a:pPr>
              <a:defRPr/>
            </a:pPr>
            <a:fld id="{5B34BC4B-84F6-3844-9C66-1114E73BB68C}" type="datetime1">
              <a:rPr lang="en-US"/>
              <a:pPr>
                <a:defRPr/>
              </a:pPr>
              <a:t>11/2/21</a:t>
            </a:fld>
            <a:endParaRPr lang="en-US" dirty="0"/>
          </a:p>
        </p:txBody>
      </p:sp>
      <p:sp>
        <p:nvSpPr>
          <p:cNvPr id="11" name="Footer Placeholder 5"/>
          <p:cNvSpPr>
            <a:spLocks noGrp="1"/>
          </p:cNvSpPr>
          <p:nvPr>
            <p:ph type="ftr" sz="quarter" idx="3"/>
          </p:nvPr>
        </p:nvSpPr>
        <p:spPr>
          <a:xfrm>
            <a:off x="4083845" y="27174230"/>
            <a:ext cx="24140054" cy="580281"/>
          </a:xfrm>
          <a:prstGeom prst="rect">
            <a:avLst/>
          </a:prstGeom>
        </p:spPr>
        <p:txBody>
          <a:bodyPr vert="horz" wrap="square" lIns="0" tIns="0" rIns="0" bIns="0" rtlCol="0" anchor="b" anchorCtr="0"/>
          <a:lstStyle>
            <a:lvl1pPr algn="l">
              <a:defRPr sz="3217" i="0">
                <a:solidFill>
                  <a:schemeClr val="tx1"/>
                </a:solidFill>
                <a:latin typeface="Arial" pitchFamily="34" charset="0"/>
                <a:cs typeface="Arial" pitchFamily="34" charset="0"/>
              </a:defRPr>
            </a:lvl1pPr>
          </a:lstStyle>
          <a:p>
            <a:pPr>
              <a:defRPr/>
            </a:pPr>
            <a:r>
              <a:rPr lang="en-US"/>
              <a:t>Presentation Title and/or Sub Brand Name Here</a:t>
            </a:r>
            <a:endParaRPr lang="en-US" dirty="0"/>
          </a:p>
        </p:txBody>
      </p:sp>
      <p:sp>
        <p:nvSpPr>
          <p:cNvPr id="12" name="Slide Number Placeholder 6"/>
          <p:cNvSpPr>
            <a:spLocks noGrp="1"/>
          </p:cNvSpPr>
          <p:nvPr>
            <p:ph type="sldNum" sz="quarter" idx="4"/>
          </p:nvPr>
        </p:nvSpPr>
        <p:spPr>
          <a:xfrm>
            <a:off x="2003954" y="27104434"/>
            <a:ext cx="1377950" cy="652165"/>
          </a:xfrm>
          <a:prstGeom prst="rect">
            <a:avLst/>
          </a:prstGeom>
        </p:spPr>
        <p:txBody>
          <a:bodyPr vert="horz" wrap="square" lIns="0" tIns="0" rIns="0" bIns="0" rtlCol="0" anchor="b" anchorCtr="0"/>
          <a:lstStyle>
            <a:lvl1pPr algn="l">
              <a:defRPr sz="3217" i="0">
                <a:solidFill>
                  <a:schemeClr val="tx1"/>
                </a:solidFill>
                <a:latin typeface="Arial" pitchFamily="34" charset="0"/>
                <a:cs typeface="Arial" pitchFamily="34" charset="0"/>
              </a:defRPr>
            </a:lvl1pPr>
          </a:lstStyle>
          <a:p>
            <a:pPr>
              <a:defRPr/>
            </a:pPr>
            <a:fld id="{00429BA1-7552-724E-A464-26B9054A2F26}" type="slidenum">
              <a:rPr lang="en-US"/>
              <a:pPr>
                <a:defRPr/>
              </a:pPr>
              <a:t>‹#›</a:t>
            </a:fld>
            <a:endParaRPr lang="en-US" dirty="0"/>
          </a:p>
        </p:txBody>
      </p:sp>
      <p:cxnSp>
        <p:nvCxnSpPr>
          <p:cNvPr id="1031" name="Straight Connector 35"/>
          <p:cNvCxnSpPr>
            <a:cxnSpLocks noChangeShapeType="1"/>
          </p:cNvCxnSpPr>
          <p:nvPr/>
        </p:nvCxnSpPr>
        <p:spPr bwMode="auto">
          <a:xfrm>
            <a:off x="2044700" y="26250156"/>
            <a:ext cx="47117000" cy="0"/>
          </a:xfrm>
          <a:prstGeom prst="line">
            <a:avLst/>
          </a:prstGeom>
          <a:noFill/>
          <a:ln w="3175">
            <a:solidFill>
              <a:srgbClr val="052049"/>
            </a:solidFill>
            <a:miter lim="800000"/>
            <a:headEnd/>
            <a:tailEnd/>
          </a:ln>
          <a:extLst>
            <a:ext uri="{909E8E84-426E-40dd-AFC4-6F175D3DCCD1}">
              <a14:hiddenFill xmlns:a14="http://schemas.microsoft.com/office/drawing/2010/main" xmlns="">
                <a:noFill/>
              </a14:hiddenFill>
            </a:ext>
          </a:extLst>
        </p:spPr>
      </p:cxnSp>
      <p:cxnSp>
        <p:nvCxnSpPr>
          <p:cNvPr id="1032" name="Straight Connector 8"/>
          <p:cNvCxnSpPr>
            <a:cxnSpLocks noChangeShapeType="1"/>
          </p:cNvCxnSpPr>
          <p:nvPr/>
        </p:nvCxnSpPr>
        <p:spPr bwMode="auto">
          <a:xfrm>
            <a:off x="2044700" y="26250156"/>
            <a:ext cx="47117000" cy="0"/>
          </a:xfrm>
          <a:prstGeom prst="line">
            <a:avLst/>
          </a:prstGeom>
          <a:noFill/>
          <a:ln w="3175">
            <a:solidFill>
              <a:srgbClr val="052049"/>
            </a:solidFill>
            <a:miter lim="800000"/>
            <a:headEnd/>
            <a:tailEnd/>
          </a:ln>
          <a:extLst>
            <a:ext uri="{909E8E84-426E-40dd-AFC4-6F175D3DCCD1}">
              <a14:hiddenFill xmlns:a14="http://schemas.microsoft.com/office/drawing/2010/main" xmlns="">
                <a:noFill/>
              </a14:hiddenFill>
            </a:ext>
          </a:extLst>
        </p:spPr>
      </p:cxnSp>
      <p:pic>
        <p:nvPicPr>
          <p:cNvPr id="1033" name="Picture 15" descr="PosterTemplateCopyright"/>
          <p:cNvPicPr>
            <a:picLocks noChangeAspect="1" noChangeArrowheads="1"/>
          </p:cNvPicPr>
          <p:nvPr userDrawn="1"/>
        </p:nvPicPr>
        <p:blipFill>
          <a:blip r:embed="rId25" cstate="email">
            <a:extLst>
              <a:ext uri="{28A0092B-C50C-407E-A947-70E740481C1C}">
                <a14:useLocalDpi xmlns:a14="http://schemas.microsoft.com/office/drawing/2010/main" val="0"/>
              </a:ext>
            </a:extLst>
          </a:blip>
          <a:srcRect/>
          <a:stretch>
            <a:fillRect/>
          </a:stretch>
        </p:blipFill>
        <p:spPr bwMode="auto">
          <a:xfrm>
            <a:off x="3289305" y="28345209"/>
            <a:ext cx="4085696" cy="258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172" r:id="rId13"/>
    <p:sldLayoutId id="2147484173" r:id="rId14"/>
    <p:sldLayoutId id="2147484174" r:id="rId15"/>
    <p:sldLayoutId id="2147484175" r:id="rId16"/>
    <p:sldLayoutId id="2147484176" r:id="rId17"/>
    <p:sldLayoutId id="2147484177" r:id="rId18"/>
    <p:sldLayoutId id="2147484178" r:id="rId19"/>
    <p:sldLayoutId id="2147484205" r:id="rId20"/>
    <p:sldLayoutId id="2147484206" r:id="rId21"/>
    <p:sldLayoutId id="2147484207" r:id="rId22"/>
    <p:sldLayoutId id="2147484208" r:id="rId23"/>
  </p:sldLayoutIdLst>
  <p:transition>
    <p:fade/>
  </p:transition>
  <p:txStyles>
    <p:titleStyle>
      <a:lvl1pPr algn="l" defTabSz="3291306" rtl="0" eaLnBrk="0" fontAlgn="base" hangingPunct="0">
        <a:lnSpc>
          <a:spcPct val="85000"/>
        </a:lnSpc>
        <a:spcBef>
          <a:spcPct val="0"/>
        </a:spcBef>
        <a:spcAft>
          <a:spcPct val="0"/>
        </a:spcAft>
        <a:defRPr lang="en-US" sz="12929" kern="1200" dirty="0">
          <a:solidFill>
            <a:schemeClr val="tx1"/>
          </a:solidFill>
          <a:latin typeface="+mn-lt"/>
          <a:ea typeface="ＭＳ Ｐゴシック" charset="0"/>
          <a:cs typeface="Arial" pitchFamily="34" charset="0"/>
        </a:defRPr>
      </a:lvl1pPr>
      <a:lvl2pPr algn="l" defTabSz="3291306" rtl="0" eaLnBrk="0" fontAlgn="base" hangingPunct="0">
        <a:lnSpc>
          <a:spcPct val="85000"/>
        </a:lnSpc>
        <a:spcBef>
          <a:spcPct val="0"/>
        </a:spcBef>
        <a:spcAft>
          <a:spcPct val="0"/>
        </a:spcAft>
        <a:defRPr sz="12929">
          <a:solidFill>
            <a:schemeClr val="tx1"/>
          </a:solidFill>
          <a:latin typeface="Garamond" charset="0"/>
          <a:ea typeface="ＭＳ Ｐゴシック" charset="0"/>
        </a:defRPr>
      </a:lvl2pPr>
      <a:lvl3pPr algn="l" defTabSz="3291306" rtl="0" eaLnBrk="0" fontAlgn="base" hangingPunct="0">
        <a:lnSpc>
          <a:spcPct val="85000"/>
        </a:lnSpc>
        <a:spcBef>
          <a:spcPct val="0"/>
        </a:spcBef>
        <a:spcAft>
          <a:spcPct val="0"/>
        </a:spcAft>
        <a:defRPr sz="12929">
          <a:solidFill>
            <a:schemeClr val="tx1"/>
          </a:solidFill>
          <a:latin typeface="Garamond" charset="0"/>
          <a:ea typeface="ＭＳ Ｐゴシック" charset="0"/>
        </a:defRPr>
      </a:lvl3pPr>
      <a:lvl4pPr algn="l" defTabSz="3291306" rtl="0" eaLnBrk="0" fontAlgn="base" hangingPunct="0">
        <a:lnSpc>
          <a:spcPct val="85000"/>
        </a:lnSpc>
        <a:spcBef>
          <a:spcPct val="0"/>
        </a:spcBef>
        <a:spcAft>
          <a:spcPct val="0"/>
        </a:spcAft>
        <a:defRPr sz="12929">
          <a:solidFill>
            <a:schemeClr val="tx1"/>
          </a:solidFill>
          <a:latin typeface="Garamond" charset="0"/>
          <a:ea typeface="ＭＳ Ｐゴシック" charset="0"/>
        </a:defRPr>
      </a:lvl4pPr>
      <a:lvl5pPr algn="l" defTabSz="3291306" rtl="0" eaLnBrk="0" fontAlgn="base" hangingPunct="0">
        <a:lnSpc>
          <a:spcPct val="85000"/>
        </a:lnSpc>
        <a:spcBef>
          <a:spcPct val="0"/>
        </a:spcBef>
        <a:spcAft>
          <a:spcPct val="0"/>
        </a:spcAft>
        <a:defRPr sz="12929">
          <a:solidFill>
            <a:schemeClr val="tx1"/>
          </a:solidFill>
          <a:latin typeface="Garamond" charset="0"/>
          <a:ea typeface="ＭＳ Ｐゴシック" charset="0"/>
        </a:defRPr>
      </a:lvl5pPr>
      <a:lvl6pPr marL="300062" algn="l" defTabSz="3291306" rtl="0" fontAlgn="base">
        <a:lnSpc>
          <a:spcPct val="85000"/>
        </a:lnSpc>
        <a:spcBef>
          <a:spcPct val="0"/>
        </a:spcBef>
        <a:spcAft>
          <a:spcPct val="0"/>
        </a:spcAft>
        <a:defRPr sz="12929">
          <a:solidFill>
            <a:schemeClr val="tx1"/>
          </a:solidFill>
          <a:latin typeface="Garamond" charset="0"/>
          <a:ea typeface="ＭＳ Ｐゴシック" charset="0"/>
        </a:defRPr>
      </a:lvl6pPr>
      <a:lvl7pPr marL="600125" algn="l" defTabSz="3291306" rtl="0" fontAlgn="base">
        <a:lnSpc>
          <a:spcPct val="85000"/>
        </a:lnSpc>
        <a:spcBef>
          <a:spcPct val="0"/>
        </a:spcBef>
        <a:spcAft>
          <a:spcPct val="0"/>
        </a:spcAft>
        <a:defRPr sz="12929">
          <a:solidFill>
            <a:schemeClr val="tx1"/>
          </a:solidFill>
          <a:latin typeface="Garamond" charset="0"/>
          <a:ea typeface="ＭＳ Ｐゴシック" charset="0"/>
        </a:defRPr>
      </a:lvl7pPr>
      <a:lvl8pPr marL="900187" algn="l" defTabSz="3291306" rtl="0" fontAlgn="base">
        <a:lnSpc>
          <a:spcPct val="85000"/>
        </a:lnSpc>
        <a:spcBef>
          <a:spcPct val="0"/>
        </a:spcBef>
        <a:spcAft>
          <a:spcPct val="0"/>
        </a:spcAft>
        <a:defRPr sz="12929">
          <a:solidFill>
            <a:schemeClr val="tx1"/>
          </a:solidFill>
          <a:latin typeface="Garamond" charset="0"/>
          <a:ea typeface="ＭＳ Ｐゴシック" charset="0"/>
        </a:defRPr>
      </a:lvl8pPr>
      <a:lvl9pPr marL="1200249" algn="l" defTabSz="3291306" rtl="0" fontAlgn="base">
        <a:lnSpc>
          <a:spcPct val="85000"/>
        </a:lnSpc>
        <a:spcBef>
          <a:spcPct val="0"/>
        </a:spcBef>
        <a:spcAft>
          <a:spcPct val="0"/>
        </a:spcAft>
        <a:defRPr sz="12929">
          <a:solidFill>
            <a:schemeClr val="tx1"/>
          </a:solidFill>
          <a:latin typeface="Garamond" charset="0"/>
          <a:ea typeface="ＭＳ Ｐゴシック" charset="0"/>
        </a:defRPr>
      </a:lvl9pPr>
    </p:titleStyle>
    <p:bodyStyle>
      <a:lvl1pPr marL="605333" indent="-605333" algn="l" defTabSz="3291306" rtl="0" eaLnBrk="0" fontAlgn="base" hangingPunct="0">
        <a:lnSpc>
          <a:spcPct val="90000"/>
        </a:lnSpc>
        <a:spcBef>
          <a:spcPts val="5036"/>
        </a:spcBef>
        <a:spcAft>
          <a:spcPct val="0"/>
        </a:spcAft>
        <a:buClr>
          <a:schemeClr val="accent1"/>
        </a:buClr>
        <a:buFont typeface="Wingdings" charset="0"/>
        <a:buChar char="§"/>
        <a:defRPr lang="en-US" sz="7547" kern="1200" dirty="0">
          <a:solidFill>
            <a:schemeClr val="tx1"/>
          </a:solidFill>
          <a:latin typeface="+mj-lt"/>
          <a:ea typeface="ＭＳ Ｐゴシック" charset="0"/>
          <a:cs typeface="ＭＳ Ｐゴシック" charset="0"/>
        </a:defRPr>
      </a:lvl1pPr>
      <a:lvl2pPr marL="1645132" indent="-816835" algn="l" defTabSz="3291306" rtl="0" eaLnBrk="0" fontAlgn="base" hangingPunct="0">
        <a:lnSpc>
          <a:spcPct val="90000"/>
        </a:lnSpc>
        <a:spcBef>
          <a:spcPts val="5036"/>
        </a:spcBef>
        <a:spcAft>
          <a:spcPct val="0"/>
        </a:spcAft>
        <a:buClr>
          <a:schemeClr val="accent1"/>
        </a:buClr>
        <a:buFont typeface="Arial" charset="0"/>
        <a:buChar char="•"/>
        <a:defRPr lang="en-US" sz="7547" kern="1200" dirty="0">
          <a:solidFill>
            <a:schemeClr val="tx1"/>
          </a:solidFill>
          <a:latin typeface="+mj-lt"/>
          <a:ea typeface="ＭＳ Ｐゴシック" charset="0"/>
          <a:cs typeface="+mn-cs"/>
        </a:defRPr>
      </a:lvl2pPr>
      <a:lvl3pPr marL="2674512" indent="-816835" algn="l" defTabSz="3291306" rtl="0" eaLnBrk="0" fontAlgn="base" hangingPunct="0">
        <a:lnSpc>
          <a:spcPct val="90000"/>
        </a:lnSpc>
        <a:spcBef>
          <a:spcPts val="5036"/>
        </a:spcBef>
        <a:spcAft>
          <a:spcPct val="0"/>
        </a:spcAft>
        <a:buClr>
          <a:schemeClr val="accent1"/>
        </a:buClr>
        <a:buFont typeface="Arial" charset="0"/>
        <a:buChar char="‒"/>
        <a:defRPr lang="en-US" sz="7547" kern="1200" dirty="0">
          <a:solidFill>
            <a:schemeClr val="tx1"/>
          </a:solidFill>
          <a:latin typeface="+mj-lt"/>
          <a:ea typeface="ＭＳ Ｐゴシック" charset="0"/>
          <a:cs typeface="+mn-cs"/>
        </a:defRPr>
      </a:lvl3pPr>
      <a:lvl4pPr marL="3702849" indent="-822045" algn="l" defTabSz="3291306" rtl="0" eaLnBrk="0" fontAlgn="base" hangingPunct="0">
        <a:lnSpc>
          <a:spcPct val="90000"/>
        </a:lnSpc>
        <a:spcBef>
          <a:spcPts val="5036"/>
        </a:spcBef>
        <a:spcAft>
          <a:spcPct val="0"/>
        </a:spcAft>
        <a:buClr>
          <a:schemeClr val="accent1"/>
        </a:buClr>
        <a:buFont typeface="Wingdings" charset="0"/>
        <a:buChar char="§"/>
        <a:defRPr lang="en-US" sz="7547" kern="1200" dirty="0">
          <a:solidFill>
            <a:schemeClr val="tx1"/>
          </a:solidFill>
          <a:latin typeface="+mj-lt"/>
          <a:ea typeface="ＭＳ Ｐゴシック" charset="0"/>
          <a:cs typeface="+mn-cs"/>
        </a:defRPr>
      </a:lvl4pPr>
      <a:lvl5pPr marL="4725978" indent="-816835" algn="l" defTabSz="3291306" rtl="0" eaLnBrk="0" fontAlgn="base" hangingPunct="0">
        <a:lnSpc>
          <a:spcPct val="90000"/>
        </a:lnSpc>
        <a:spcBef>
          <a:spcPts val="5036"/>
        </a:spcBef>
        <a:spcAft>
          <a:spcPct val="0"/>
        </a:spcAft>
        <a:buClr>
          <a:schemeClr val="accent1"/>
        </a:buClr>
        <a:buFont typeface="Arial" charset="0"/>
        <a:buChar char="•"/>
        <a:defRPr lang="en-US" sz="7547" kern="1200" dirty="0">
          <a:solidFill>
            <a:schemeClr val="tx1"/>
          </a:solidFill>
          <a:latin typeface="+mj-lt"/>
          <a:ea typeface="ＭＳ Ｐゴシック" charset="0"/>
          <a:cs typeface="+mn-cs"/>
        </a:defRPr>
      </a:lvl5pPr>
      <a:lvl6pPr marL="9053277" indent="-823025" algn="l" defTabSz="3292102" rtl="0" eaLnBrk="1" latinLnBrk="0" hangingPunct="1">
        <a:spcBef>
          <a:spcPct val="20000"/>
        </a:spcBef>
        <a:buFont typeface="Arial" pitchFamily="34" charset="0"/>
        <a:buChar char="•"/>
        <a:defRPr sz="7219" kern="1200">
          <a:solidFill>
            <a:schemeClr val="tx1"/>
          </a:solidFill>
          <a:latin typeface="+mn-lt"/>
          <a:ea typeface="+mn-ea"/>
          <a:cs typeface="+mn-cs"/>
        </a:defRPr>
      </a:lvl6pPr>
      <a:lvl7pPr marL="10699327" indent="-823025" algn="l" defTabSz="3292102" rtl="0" eaLnBrk="1" latinLnBrk="0" hangingPunct="1">
        <a:spcBef>
          <a:spcPct val="20000"/>
        </a:spcBef>
        <a:buFont typeface="Arial" pitchFamily="34" charset="0"/>
        <a:buChar char="•"/>
        <a:defRPr sz="7219" kern="1200">
          <a:solidFill>
            <a:schemeClr val="tx1"/>
          </a:solidFill>
          <a:latin typeface="+mn-lt"/>
          <a:ea typeface="+mn-ea"/>
          <a:cs typeface="+mn-cs"/>
        </a:defRPr>
      </a:lvl7pPr>
      <a:lvl8pPr marL="12345378" indent="-823025" algn="l" defTabSz="3292102" rtl="0" eaLnBrk="1" latinLnBrk="0" hangingPunct="1">
        <a:spcBef>
          <a:spcPct val="20000"/>
        </a:spcBef>
        <a:buFont typeface="Arial" pitchFamily="34" charset="0"/>
        <a:buChar char="•"/>
        <a:defRPr sz="7219" kern="1200">
          <a:solidFill>
            <a:schemeClr val="tx1"/>
          </a:solidFill>
          <a:latin typeface="+mn-lt"/>
          <a:ea typeface="+mn-ea"/>
          <a:cs typeface="+mn-cs"/>
        </a:defRPr>
      </a:lvl8pPr>
      <a:lvl9pPr marL="13991427" indent="-823025" algn="l" defTabSz="3292102" rtl="0" eaLnBrk="1" latinLnBrk="0" hangingPunct="1">
        <a:spcBef>
          <a:spcPct val="20000"/>
        </a:spcBef>
        <a:buFont typeface="Arial" pitchFamily="34" charset="0"/>
        <a:buChar char="•"/>
        <a:defRPr sz="7219" kern="1200">
          <a:solidFill>
            <a:schemeClr val="tx1"/>
          </a:solidFill>
          <a:latin typeface="+mn-lt"/>
          <a:ea typeface="+mn-ea"/>
          <a:cs typeface="+mn-cs"/>
        </a:defRPr>
      </a:lvl9pPr>
    </p:bodyStyle>
    <p:otherStyle>
      <a:defPPr>
        <a:defRPr lang="en-US"/>
      </a:defPPr>
      <a:lvl1pPr marL="0" algn="l" defTabSz="3292102" rtl="0" eaLnBrk="1" latinLnBrk="0" hangingPunct="1">
        <a:defRPr sz="6497" kern="1200">
          <a:solidFill>
            <a:schemeClr val="tx1"/>
          </a:solidFill>
          <a:latin typeface="+mn-lt"/>
          <a:ea typeface="+mn-ea"/>
          <a:cs typeface="+mn-cs"/>
        </a:defRPr>
      </a:lvl1pPr>
      <a:lvl2pPr marL="1646050" algn="l" defTabSz="3292102" rtl="0" eaLnBrk="1" latinLnBrk="0" hangingPunct="1">
        <a:defRPr sz="6497" kern="1200">
          <a:solidFill>
            <a:schemeClr val="tx1"/>
          </a:solidFill>
          <a:latin typeface="+mn-lt"/>
          <a:ea typeface="+mn-ea"/>
          <a:cs typeface="+mn-cs"/>
        </a:defRPr>
      </a:lvl2pPr>
      <a:lvl3pPr marL="3292102" algn="l" defTabSz="3292102" rtl="0" eaLnBrk="1" latinLnBrk="0" hangingPunct="1">
        <a:defRPr sz="6497" kern="1200">
          <a:solidFill>
            <a:schemeClr val="tx1"/>
          </a:solidFill>
          <a:latin typeface="+mn-lt"/>
          <a:ea typeface="+mn-ea"/>
          <a:cs typeface="+mn-cs"/>
        </a:defRPr>
      </a:lvl3pPr>
      <a:lvl4pPr marL="4938152" algn="l" defTabSz="3292102" rtl="0" eaLnBrk="1" latinLnBrk="0" hangingPunct="1">
        <a:defRPr sz="6497" kern="1200">
          <a:solidFill>
            <a:schemeClr val="tx1"/>
          </a:solidFill>
          <a:latin typeface="+mn-lt"/>
          <a:ea typeface="+mn-ea"/>
          <a:cs typeface="+mn-cs"/>
        </a:defRPr>
      </a:lvl4pPr>
      <a:lvl5pPr marL="6584201" algn="l" defTabSz="3292102" rtl="0" eaLnBrk="1" latinLnBrk="0" hangingPunct="1">
        <a:defRPr sz="6497" kern="1200">
          <a:solidFill>
            <a:schemeClr val="tx1"/>
          </a:solidFill>
          <a:latin typeface="+mn-lt"/>
          <a:ea typeface="+mn-ea"/>
          <a:cs typeface="+mn-cs"/>
        </a:defRPr>
      </a:lvl5pPr>
      <a:lvl6pPr marL="8230253" algn="l" defTabSz="3292102" rtl="0" eaLnBrk="1" latinLnBrk="0" hangingPunct="1">
        <a:defRPr sz="6497" kern="1200">
          <a:solidFill>
            <a:schemeClr val="tx1"/>
          </a:solidFill>
          <a:latin typeface="+mn-lt"/>
          <a:ea typeface="+mn-ea"/>
          <a:cs typeface="+mn-cs"/>
        </a:defRPr>
      </a:lvl6pPr>
      <a:lvl7pPr marL="9876302" algn="l" defTabSz="3292102" rtl="0" eaLnBrk="1" latinLnBrk="0" hangingPunct="1">
        <a:defRPr sz="6497" kern="1200">
          <a:solidFill>
            <a:schemeClr val="tx1"/>
          </a:solidFill>
          <a:latin typeface="+mn-lt"/>
          <a:ea typeface="+mn-ea"/>
          <a:cs typeface="+mn-cs"/>
        </a:defRPr>
      </a:lvl7pPr>
      <a:lvl8pPr marL="11522353" algn="l" defTabSz="3292102" rtl="0" eaLnBrk="1" latinLnBrk="0" hangingPunct="1">
        <a:defRPr sz="6497" kern="1200">
          <a:solidFill>
            <a:schemeClr val="tx1"/>
          </a:solidFill>
          <a:latin typeface="+mn-lt"/>
          <a:ea typeface="+mn-ea"/>
          <a:cs typeface="+mn-cs"/>
        </a:defRPr>
      </a:lvl8pPr>
      <a:lvl9pPr marL="13168404" algn="l" defTabSz="3292102" rtl="0" eaLnBrk="1" latinLnBrk="0" hangingPunct="1">
        <a:defRPr sz="64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3676391" y="1824187"/>
            <a:ext cx="45303810" cy="2240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360" tIns="250680" rIns="501360" bIns="250680" numCol="1" anchor="t" anchorCtr="0" compatLnSpc="1">
            <a:prstTxWarp prst="textNoShape">
              <a:avLst/>
            </a:prstTxWarp>
            <a:spAutoFit/>
          </a:bodyPr>
          <a:lstStyle/>
          <a:p>
            <a:pPr lvl="0"/>
            <a:r>
              <a:rPr lang="en-US"/>
              <a:t>Slide Title Here</a:t>
            </a:r>
          </a:p>
        </p:txBody>
      </p:sp>
      <p:sp>
        <p:nvSpPr>
          <p:cNvPr id="24579" name="Text Placeholder 2"/>
          <p:cNvSpPr>
            <a:spLocks noGrp="1"/>
          </p:cNvSpPr>
          <p:nvPr>
            <p:ph type="body" idx="1"/>
          </p:nvPr>
        </p:nvSpPr>
        <p:spPr bwMode="auto">
          <a:xfrm>
            <a:off x="3683797" y="6533109"/>
            <a:ext cx="45303810" cy="6980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360" tIns="250680" rIns="501360" bIns="250680" numCol="1" anchor="t" anchorCtr="0" compatLnSpc="1">
            <a:prstTxWarp prst="textNoShape">
              <a:avLst/>
            </a:prstTxWarp>
          </a:body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2"/>
          </p:nvPr>
        </p:nvSpPr>
        <p:spPr>
          <a:xfrm>
            <a:off x="35474807" y="27100266"/>
            <a:ext cx="5191390" cy="651123"/>
          </a:xfrm>
          <a:prstGeom prst="rect">
            <a:avLst/>
          </a:prstGeom>
        </p:spPr>
        <p:txBody>
          <a:bodyPr vert="horz" wrap="square" lIns="0" tIns="0" rIns="0" bIns="0" rtlCol="0" anchor="b" anchorCtr="0"/>
          <a:lstStyle>
            <a:lvl1pPr algn="l">
              <a:defRPr sz="3217" i="0">
                <a:solidFill>
                  <a:schemeClr val="bg1"/>
                </a:solidFill>
                <a:latin typeface="Arial" pitchFamily="34" charset="0"/>
                <a:cs typeface="Arial" pitchFamily="34" charset="0"/>
              </a:defRPr>
            </a:lvl1pPr>
          </a:lstStyle>
          <a:p>
            <a:pPr>
              <a:defRPr/>
            </a:pPr>
            <a:fld id="{BDC96FD3-1DB6-F845-9AEF-02FB6BAFF4BC}" type="datetime1">
              <a:rPr lang="en-US"/>
              <a:pPr>
                <a:defRPr/>
              </a:pPr>
              <a:t>11/2/21</a:t>
            </a:fld>
            <a:endParaRPr lang="en-US" dirty="0"/>
          </a:p>
        </p:txBody>
      </p:sp>
      <p:sp>
        <p:nvSpPr>
          <p:cNvPr id="11" name="Footer Placeholder 5"/>
          <p:cNvSpPr>
            <a:spLocks noGrp="1"/>
          </p:cNvSpPr>
          <p:nvPr>
            <p:ph type="ftr" sz="quarter" idx="3"/>
          </p:nvPr>
        </p:nvSpPr>
        <p:spPr>
          <a:xfrm>
            <a:off x="4083845" y="27174230"/>
            <a:ext cx="24140054" cy="580281"/>
          </a:xfrm>
          <a:prstGeom prst="rect">
            <a:avLst/>
          </a:prstGeom>
        </p:spPr>
        <p:txBody>
          <a:bodyPr vert="horz" wrap="square" lIns="0" tIns="0" rIns="0" bIns="0" rtlCol="0" anchor="b" anchorCtr="0"/>
          <a:lstStyle>
            <a:lvl1pPr algn="l">
              <a:defRPr sz="3217" i="0">
                <a:solidFill>
                  <a:schemeClr val="bg1"/>
                </a:solidFill>
                <a:latin typeface="Arial" pitchFamily="34" charset="0"/>
                <a:cs typeface="Arial" pitchFamily="34" charset="0"/>
              </a:defRPr>
            </a:lvl1pPr>
          </a:lstStyle>
          <a:p>
            <a:pPr>
              <a:defRPr/>
            </a:pPr>
            <a:r>
              <a:rPr lang="en-US"/>
              <a:t>Presentation Title and/or Sub Brand Name Here</a:t>
            </a:r>
            <a:endParaRPr lang="en-US" dirty="0"/>
          </a:p>
        </p:txBody>
      </p:sp>
      <p:sp>
        <p:nvSpPr>
          <p:cNvPr id="12" name="Slide Number Placeholder 6"/>
          <p:cNvSpPr>
            <a:spLocks noGrp="1"/>
          </p:cNvSpPr>
          <p:nvPr>
            <p:ph type="sldNum" sz="quarter" idx="4"/>
          </p:nvPr>
        </p:nvSpPr>
        <p:spPr>
          <a:xfrm>
            <a:off x="2003954" y="27104434"/>
            <a:ext cx="1377950" cy="652165"/>
          </a:xfrm>
          <a:prstGeom prst="rect">
            <a:avLst/>
          </a:prstGeom>
        </p:spPr>
        <p:txBody>
          <a:bodyPr vert="horz" wrap="square" lIns="0" tIns="0" rIns="0" bIns="0" rtlCol="0" anchor="b" anchorCtr="0"/>
          <a:lstStyle>
            <a:lvl1pPr algn="l">
              <a:defRPr sz="3217" i="0">
                <a:solidFill>
                  <a:schemeClr val="bg1"/>
                </a:solidFill>
                <a:latin typeface="Arial" pitchFamily="34" charset="0"/>
                <a:cs typeface="Arial" pitchFamily="34" charset="0"/>
              </a:defRPr>
            </a:lvl1pPr>
          </a:lstStyle>
          <a:p>
            <a:pPr>
              <a:defRPr/>
            </a:pPr>
            <a:fld id="{C1B4CB47-BE8E-7841-A29A-E45388B1D297}" type="slidenum">
              <a:rPr lang="en-US"/>
              <a:pPr>
                <a:defRPr/>
              </a:pPr>
              <a:t>‹#›</a:t>
            </a:fld>
            <a:endParaRPr lang="en-US" dirty="0"/>
          </a:p>
        </p:txBody>
      </p:sp>
      <p:cxnSp>
        <p:nvCxnSpPr>
          <p:cNvPr id="24583" name="Straight Connector 35"/>
          <p:cNvCxnSpPr>
            <a:cxnSpLocks noChangeShapeType="1"/>
          </p:cNvCxnSpPr>
          <p:nvPr/>
        </p:nvCxnSpPr>
        <p:spPr bwMode="auto">
          <a:xfrm>
            <a:off x="2044700" y="26250156"/>
            <a:ext cx="47117000" cy="0"/>
          </a:xfrm>
          <a:prstGeom prst="line">
            <a:avLst/>
          </a:prstGeom>
          <a:noFill/>
          <a:ln w="3175">
            <a:solidFill>
              <a:schemeClr val="bg1"/>
            </a:solidFill>
            <a:miter lim="800000"/>
            <a:headEnd/>
            <a:tailEnd/>
          </a:ln>
          <a:extLst>
            <a:ext uri="{909E8E84-426E-40dd-AFC4-6F175D3DCCD1}">
              <a14:hiddenFill xmlns:a14="http://schemas.microsoft.com/office/drawing/2010/main" xmlns="">
                <a:noFill/>
              </a14:hiddenFill>
            </a:ext>
          </a:extLst>
        </p:spPr>
      </p:cxnSp>
      <p:cxnSp>
        <p:nvCxnSpPr>
          <p:cNvPr id="24584" name="Straight Connector 8"/>
          <p:cNvCxnSpPr>
            <a:cxnSpLocks noChangeShapeType="1"/>
          </p:cNvCxnSpPr>
          <p:nvPr/>
        </p:nvCxnSpPr>
        <p:spPr bwMode="auto">
          <a:xfrm>
            <a:off x="2044700" y="26250156"/>
            <a:ext cx="47117000" cy="0"/>
          </a:xfrm>
          <a:prstGeom prst="line">
            <a:avLst/>
          </a:prstGeom>
          <a:noFill/>
          <a:ln w="3175">
            <a:solidFill>
              <a:schemeClr val="bg1"/>
            </a:solidFill>
            <a:miter lim="800000"/>
            <a:headEnd/>
            <a:tailEnd/>
          </a:ln>
          <a:extLst>
            <a:ext uri="{909E8E84-426E-40dd-AFC4-6F175D3DCCD1}">
              <a14:hiddenFill xmlns:a14="http://schemas.microsoft.com/office/drawing/2010/main" xmlns="">
                <a:noFill/>
              </a14:hiddenFill>
            </a:ext>
          </a:extLst>
        </p:spPr>
      </p:cxnSp>
      <p:pic>
        <p:nvPicPr>
          <p:cNvPr id="24585" name="Picture 41"/>
          <p:cNvPicPr>
            <a:picLocks noChangeAspect="1" noChangeArrowheads="1"/>
          </p:cNvPicPr>
          <p:nvPr/>
        </p:nvPicPr>
        <p:blipFill>
          <a:blip r:embed="rId20">
            <a:extLst>
              <a:ext uri="{28A0092B-C50C-407E-A947-70E740481C1C}">
                <a14:useLocalDpi xmlns:a14="http://schemas.microsoft.com/office/drawing/2010/main" val="0"/>
              </a:ext>
            </a:extLst>
          </a:blip>
          <a:srcRect b="35957"/>
          <a:stretch>
            <a:fillRect/>
          </a:stretch>
        </p:blipFill>
        <p:spPr bwMode="invGray">
          <a:xfrm>
            <a:off x="45535321" y="26850234"/>
            <a:ext cx="4474633" cy="1408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179" r:id="rId8"/>
    <p:sldLayoutId id="2147484180" r:id="rId9"/>
    <p:sldLayoutId id="2147484181" r:id="rId10"/>
    <p:sldLayoutId id="2147484182" r:id="rId11"/>
    <p:sldLayoutId id="2147484183" r:id="rId12"/>
    <p:sldLayoutId id="2147484184" r:id="rId13"/>
    <p:sldLayoutId id="2147484185" r:id="rId14"/>
    <p:sldLayoutId id="2147484217" r:id="rId15"/>
    <p:sldLayoutId id="2147484218" r:id="rId16"/>
    <p:sldLayoutId id="2147484219" r:id="rId17"/>
    <p:sldLayoutId id="2147484220" r:id="rId18"/>
  </p:sldLayoutIdLst>
  <p:transition>
    <p:fade/>
  </p:transition>
  <p:hf hdr="0"/>
  <p:txStyles>
    <p:titleStyle>
      <a:lvl1pPr algn="l" defTabSz="3290264" rtl="0" eaLnBrk="0" fontAlgn="base" hangingPunct="0">
        <a:lnSpc>
          <a:spcPct val="85000"/>
        </a:lnSpc>
        <a:spcBef>
          <a:spcPct val="0"/>
        </a:spcBef>
        <a:spcAft>
          <a:spcPct val="0"/>
        </a:spcAft>
        <a:defRPr lang="en-US" sz="12929" kern="1200" dirty="0">
          <a:solidFill>
            <a:schemeClr val="bg1"/>
          </a:solidFill>
          <a:latin typeface="+mn-lt"/>
          <a:ea typeface="ＭＳ Ｐゴシック" charset="0"/>
          <a:cs typeface="Arial" pitchFamily="34" charset="0"/>
        </a:defRPr>
      </a:lvl1pPr>
      <a:lvl2pPr algn="l" defTabSz="3290264" rtl="0" eaLnBrk="0" fontAlgn="base" hangingPunct="0">
        <a:lnSpc>
          <a:spcPct val="85000"/>
        </a:lnSpc>
        <a:spcBef>
          <a:spcPct val="0"/>
        </a:spcBef>
        <a:spcAft>
          <a:spcPct val="0"/>
        </a:spcAft>
        <a:defRPr sz="12929">
          <a:solidFill>
            <a:schemeClr val="bg1"/>
          </a:solidFill>
          <a:latin typeface="Garamond" charset="0"/>
          <a:ea typeface="ＭＳ Ｐゴシック" charset="0"/>
        </a:defRPr>
      </a:lvl2pPr>
      <a:lvl3pPr algn="l" defTabSz="3290264" rtl="0" eaLnBrk="0" fontAlgn="base" hangingPunct="0">
        <a:lnSpc>
          <a:spcPct val="85000"/>
        </a:lnSpc>
        <a:spcBef>
          <a:spcPct val="0"/>
        </a:spcBef>
        <a:spcAft>
          <a:spcPct val="0"/>
        </a:spcAft>
        <a:defRPr sz="12929">
          <a:solidFill>
            <a:schemeClr val="bg1"/>
          </a:solidFill>
          <a:latin typeface="Garamond" charset="0"/>
          <a:ea typeface="ＭＳ Ｐゴシック" charset="0"/>
        </a:defRPr>
      </a:lvl3pPr>
      <a:lvl4pPr algn="l" defTabSz="3290264" rtl="0" eaLnBrk="0" fontAlgn="base" hangingPunct="0">
        <a:lnSpc>
          <a:spcPct val="85000"/>
        </a:lnSpc>
        <a:spcBef>
          <a:spcPct val="0"/>
        </a:spcBef>
        <a:spcAft>
          <a:spcPct val="0"/>
        </a:spcAft>
        <a:defRPr sz="12929">
          <a:solidFill>
            <a:schemeClr val="bg1"/>
          </a:solidFill>
          <a:latin typeface="Garamond" charset="0"/>
          <a:ea typeface="ＭＳ Ｐゴシック" charset="0"/>
        </a:defRPr>
      </a:lvl4pPr>
      <a:lvl5pPr algn="l" defTabSz="3290264" rtl="0" eaLnBrk="0" fontAlgn="base" hangingPunct="0">
        <a:lnSpc>
          <a:spcPct val="85000"/>
        </a:lnSpc>
        <a:spcBef>
          <a:spcPct val="0"/>
        </a:spcBef>
        <a:spcAft>
          <a:spcPct val="0"/>
        </a:spcAft>
        <a:defRPr sz="12929">
          <a:solidFill>
            <a:schemeClr val="bg1"/>
          </a:solidFill>
          <a:latin typeface="Garamond" charset="0"/>
          <a:ea typeface="ＭＳ Ｐゴシック" charset="0"/>
        </a:defRPr>
      </a:lvl5pPr>
      <a:lvl6pPr marL="300062" algn="l" defTabSz="3290264" rtl="0" fontAlgn="base">
        <a:lnSpc>
          <a:spcPct val="85000"/>
        </a:lnSpc>
        <a:spcBef>
          <a:spcPct val="0"/>
        </a:spcBef>
        <a:spcAft>
          <a:spcPct val="0"/>
        </a:spcAft>
        <a:defRPr sz="12929">
          <a:solidFill>
            <a:schemeClr val="bg1"/>
          </a:solidFill>
          <a:latin typeface="Garamond" charset="0"/>
          <a:ea typeface="ＭＳ Ｐゴシック" charset="0"/>
        </a:defRPr>
      </a:lvl6pPr>
      <a:lvl7pPr marL="600125" algn="l" defTabSz="3290264" rtl="0" fontAlgn="base">
        <a:lnSpc>
          <a:spcPct val="85000"/>
        </a:lnSpc>
        <a:spcBef>
          <a:spcPct val="0"/>
        </a:spcBef>
        <a:spcAft>
          <a:spcPct val="0"/>
        </a:spcAft>
        <a:defRPr sz="12929">
          <a:solidFill>
            <a:schemeClr val="bg1"/>
          </a:solidFill>
          <a:latin typeface="Garamond" charset="0"/>
          <a:ea typeface="ＭＳ Ｐゴシック" charset="0"/>
        </a:defRPr>
      </a:lvl7pPr>
      <a:lvl8pPr marL="900187" algn="l" defTabSz="3290264" rtl="0" fontAlgn="base">
        <a:lnSpc>
          <a:spcPct val="85000"/>
        </a:lnSpc>
        <a:spcBef>
          <a:spcPct val="0"/>
        </a:spcBef>
        <a:spcAft>
          <a:spcPct val="0"/>
        </a:spcAft>
        <a:defRPr sz="12929">
          <a:solidFill>
            <a:schemeClr val="bg1"/>
          </a:solidFill>
          <a:latin typeface="Garamond" charset="0"/>
          <a:ea typeface="ＭＳ Ｐゴシック" charset="0"/>
        </a:defRPr>
      </a:lvl8pPr>
      <a:lvl9pPr marL="1200249" algn="l" defTabSz="3290264" rtl="0" fontAlgn="base">
        <a:lnSpc>
          <a:spcPct val="85000"/>
        </a:lnSpc>
        <a:spcBef>
          <a:spcPct val="0"/>
        </a:spcBef>
        <a:spcAft>
          <a:spcPct val="0"/>
        </a:spcAft>
        <a:defRPr sz="12929">
          <a:solidFill>
            <a:schemeClr val="bg1"/>
          </a:solidFill>
          <a:latin typeface="Garamond" charset="0"/>
          <a:ea typeface="ＭＳ Ｐゴシック" charset="0"/>
        </a:defRPr>
      </a:lvl9pPr>
    </p:titleStyle>
    <p:bodyStyle>
      <a:lvl1pPr marL="605333" indent="-605333" algn="l" defTabSz="3290264" rtl="0" eaLnBrk="0" fontAlgn="base" hangingPunct="0">
        <a:lnSpc>
          <a:spcPct val="90000"/>
        </a:lnSpc>
        <a:spcBef>
          <a:spcPts val="5036"/>
        </a:spcBef>
        <a:spcAft>
          <a:spcPct val="0"/>
        </a:spcAft>
        <a:buClr>
          <a:schemeClr val="bg1"/>
        </a:buClr>
        <a:buFont typeface="Wingdings" charset="0"/>
        <a:buChar char="§"/>
        <a:defRPr lang="en-US" sz="7547" kern="1200" dirty="0">
          <a:solidFill>
            <a:schemeClr val="bg1"/>
          </a:solidFill>
          <a:latin typeface="+mj-lt"/>
          <a:ea typeface="ＭＳ Ｐゴシック" charset="0"/>
          <a:cs typeface="ＭＳ Ｐゴシック" charset="0"/>
        </a:defRPr>
      </a:lvl1pPr>
      <a:lvl2pPr marL="1645132" indent="-816835" algn="l" defTabSz="3290264" rtl="0" eaLnBrk="0" fontAlgn="base" hangingPunct="0">
        <a:lnSpc>
          <a:spcPct val="90000"/>
        </a:lnSpc>
        <a:spcBef>
          <a:spcPts val="5036"/>
        </a:spcBef>
        <a:spcAft>
          <a:spcPct val="0"/>
        </a:spcAft>
        <a:buClr>
          <a:schemeClr val="bg1"/>
        </a:buClr>
        <a:buFont typeface="Arial" charset="0"/>
        <a:buChar char="•"/>
        <a:defRPr lang="en-US" sz="7547" kern="1200" dirty="0">
          <a:solidFill>
            <a:schemeClr val="bg1"/>
          </a:solidFill>
          <a:latin typeface="+mj-lt"/>
          <a:ea typeface="ＭＳ Ｐゴシック" charset="0"/>
          <a:cs typeface="+mn-cs"/>
        </a:defRPr>
      </a:lvl2pPr>
      <a:lvl3pPr marL="2673469" indent="-816835" algn="l" defTabSz="3290264" rtl="0" eaLnBrk="0" fontAlgn="base" hangingPunct="0">
        <a:lnSpc>
          <a:spcPct val="90000"/>
        </a:lnSpc>
        <a:spcBef>
          <a:spcPts val="5036"/>
        </a:spcBef>
        <a:spcAft>
          <a:spcPct val="0"/>
        </a:spcAft>
        <a:buClr>
          <a:schemeClr val="bg1"/>
        </a:buClr>
        <a:buFont typeface="Arial" charset="0"/>
        <a:buChar char="‒"/>
        <a:defRPr lang="en-US" sz="7547" kern="1200" dirty="0">
          <a:solidFill>
            <a:schemeClr val="bg1"/>
          </a:solidFill>
          <a:latin typeface="+mj-lt"/>
          <a:ea typeface="ＭＳ Ｐゴシック" charset="0"/>
          <a:cs typeface="+mn-cs"/>
        </a:defRPr>
      </a:lvl3pPr>
      <a:lvl4pPr marL="3700765" indent="-822045" algn="l" defTabSz="3290264" rtl="0" eaLnBrk="0" fontAlgn="base" hangingPunct="0">
        <a:lnSpc>
          <a:spcPct val="90000"/>
        </a:lnSpc>
        <a:spcBef>
          <a:spcPts val="5036"/>
        </a:spcBef>
        <a:spcAft>
          <a:spcPct val="0"/>
        </a:spcAft>
        <a:buClr>
          <a:schemeClr val="bg1"/>
        </a:buClr>
        <a:buFont typeface="Wingdings" charset="0"/>
        <a:buChar char="§"/>
        <a:defRPr lang="en-US" sz="7547" kern="1200" dirty="0">
          <a:solidFill>
            <a:schemeClr val="bg1"/>
          </a:solidFill>
          <a:latin typeface="+mj-lt"/>
          <a:ea typeface="ＭＳ Ｐゴシック" charset="0"/>
          <a:cs typeface="+mn-cs"/>
        </a:defRPr>
      </a:lvl4pPr>
      <a:lvl5pPr marL="4723894" indent="-816835" algn="l" defTabSz="3290264" rtl="0" eaLnBrk="0" fontAlgn="base" hangingPunct="0">
        <a:lnSpc>
          <a:spcPct val="90000"/>
        </a:lnSpc>
        <a:spcBef>
          <a:spcPts val="5036"/>
        </a:spcBef>
        <a:spcAft>
          <a:spcPct val="0"/>
        </a:spcAft>
        <a:buClr>
          <a:schemeClr val="bg1"/>
        </a:buClr>
        <a:buFont typeface="Arial" charset="0"/>
        <a:buChar char="•"/>
        <a:defRPr lang="en-US" sz="7547" kern="1200" dirty="0">
          <a:solidFill>
            <a:schemeClr val="bg1"/>
          </a:solidFill>
          <a:latin typeface="+mj-lt"/>
          <a:ea typeface="ＭＳ Ｐゴシック" charset="0"/>
          <a:cs typeface="+mn-cs"/>
        </a:defRPr>
      </a:lvl5pPr>
      <a:lvl6pPr marL="9048701" indent="-822607" algn="l" defTabSz="3290437" rtl="0" eaLnBrk="1" latinLnBrk="0" hangingPunct="1">
        <a:spcBef>
          <a:spcPct val="20000"/>
        </a:spcBef>
        <a:buFont typeface="Arial" pitchFamily="34" charset="0"/>
        <a:buChar char="•"/>
        <a:defRPr sz="7219" kern="1200">
          <a:solidFill>
            <a:schemeClr val="tx1"/>
          </a:solidFill>
          <a:latin typeface="+mn-lt"/>
          <a:ea typeface="+mn-ea"/>
          <a:cs typeface="+mn-cs"/>
        </a:defRPr>
      </a:lvl6pPr>
      <a:lvl7pPr marL="10693921" indent="-822607" algn="l" defTabSz="3290437" rtl="0" eaLnBrk="1" latinLnBrk="0" hangingPunct="1">
        <a:spcBef>
          <a:spcPct val="20000"/>
        </a:spcBef>
        <a:buFont typeface="Arial" pitchFamily="34" charset="0"/>
        <a:buChar char="•"/>
        <a:defRPr sz="7219" kern="1200">
          <a:solidFill>
            <a:schemeClr val="tx1"/>
          </a:solidFill>
          <a:latin typeface="+mn-lt"/>
          <a:ea typeface="+mn-ea"/>
          <a:cs typeface="+mn-cs"/>
        </a:defRPr>
      </a:lvl7pPr>
      <a:lvl8pPr marL="12339139" indent="-822607" algn="l" defTabSz="3290437" rtl="0" eaLnBrk="1" latinLnBrk="0" hangingPunct="1">
        <a:spcBef>
          <a:spcPct val="20000"/>
        </a:spcBef>
        <a:buFont typeface="Arial" pitchFamily="34" charset="0"/>
        <a:buChar char="•"/>
        <a:defRPr sz="7219" kern="1200">
          <a:solidFill>
            <a:schemeClr val="tx1"/>
          </a:solidFill>
          <a:latin typeface="+mn-lt"/>
          <a:ea typeface="+mn-ea"/>
          <a:cs typeface="+mn-cs"/>
        </a:defRPr>
      </a:lvl8pPr>
      <a:lvl9pPr marL="13984358" indent="-822607" algn="l" defTabSz="3290437" rtl="0" eaLnBrk="1" latinLnBrk="0" hangingPunct="1">
        <a:spcBef>
          <a:spcPct val="20000"/>
        </a:spcBef>
        <a:buFont typeface="Arial" pitchFamily="34" charset="0"/>
        <a:buChar char="•"/>
        <a:defRPr sz="7219" kern="1200">
          <a:solidFill>
            <a:schemeClr val="tx1"/>
          </a:solidFill>
          <a:latin typeface="+mn-lt"/>
          <a:ea typeface="+mn-ea"/>
          <a:cs typeface="+mn-cs"/>
        </a:defRPr>
      </a:lvl9pPr>
    </p:bodyStyle>
    <p:otherStyle>
      <a:defPPr>
        <a:defRPr lang="en-US"/>
      </a:defPPr>
      <a:lvl1pPr marL="0" algn="l" defTabSz="3290437" rtl="0" eaLnBrk="1" latinLnBrk="0" hangingPunct="1">
        <a:defRPr sz="6497" kern="1200">
          <a:solidFill>
            <a:schemeClr val="tx1"/>
          </a:solidFill>
          <a:latin typeface="+mn-lt"/>
          <a:ea typeface="+mn-ea"/>
          <a:cs typeface="+mn-cs"/>
        </a:defRPr>
      </a:lvl1pPr>
      <a:lvl2pPr marL="1645219" algn="l" defTabSz="3290437" rtl="0" eaLnBrk="1" latinLnBrk="0" hangingPunct="1">
        <a:defRPr sz="6497" kern="1200">
          <a:solidFill>
            <a:schemeClr val="tx1"/>
          </a:solidFill>
          <a:latin typeface="+mn-lt"/>
          <a:ea typeface="+mn-ea"/>
          <a:cs typeface="+mn-cs"/>
        </a:defRPr>
      </a:lvl2pPr>
      <a:lvl3pPr marL="3290437" algn="l" defTabSz="3290437" rtl="0" eaLnBrk="1" latinLnBrk="0" hangingPunct="1">
        <a:defRPr sz="6497" kern="1200">
          <a:solidFill>
            <a:schemeClr val="tx1"/>
          </a:solidFill>
          <a:latin typeface="+mn-lt"/>
          <a:ea typeface="+mn-ea"/>
          <a:cs typeface="+mn-cs"/>
        </a:defRPr>
      </a:lvl3pPr>
      <a:lvl4pPr marL="4935657" algn="l" defTabSz="3290437" rtl="0" eaLnBrk="1" latinLnBrk="0" hangingPunct="1">
        <a:defRPr sz="6497" kern="1200">
          <a:solidFill>
            <a:schemeClr val="tx1"/>
          </a:solidFill>
          <a:latin typeface="+mn-lt"/>
          <a:ea typeface="+mn-ea"/>
          <a:cs typeface="+mn-cs"/>
        </a:defRPr>
      </a:lvl4pPr>
      <a:lvl5pPr marL="6580874" algn="l" defTabSz="3290437" rtl="0" eaLnBrk="1" latinLnBrk="0" hangingPunct="1">
        <a:defRPr sz="6497" kern="1200">
          <a:solidFill>
            <a:schemeClr val="tx1"/>
          </a:solidFill>
          <a:latin typeface="+mn-lt"/>
          <a:ea typeface="+mn-ea"/>
          <a:cs typeface="+mn-cs"/>
        </a:defRPr>
      </a:lvl5pPr>
      <a:lvl6pPr marL="8226090" algn="l" defTabSz="3290437" rtl="0" eaLnBrk="1" latinLnBrk="0" hangingPunct="1">
        <a:defRPr sz="6497" kern="1200">
          <a:solidFill>
            <a:schemeClr val="tx1"/>
          </a:solidFill>
          <a:latin typeface="+mn-lt"/>
          <a:ea typeface="+mn-ea"/>
          <a:cs typeface="+mn-cs"/>
        </a:defRPr>
      </a:lvl6pPr>
      <a:lvl7pPr marL="9871309" algn="l" defTabSz="3290437" rtl="0" eaLnBrk="1" latinLnBrk="0" hangingPunct="1">
        <a:defRPr sz="6497" kern="1200">
          <a:solidFill>
            <a:schemeClr val="tx1"/>
          </a:solidFill>
          <a:latin typeface="+mn-lt"/>
          <a:ea typeface="+mn-ea"/>
          <a:cs typeface="+mn-cs"/>
        </a:defRPr>
      </a:lvl7pPr>
      <a:lvl8pPr marL="11516528" algn="l" defTabSz="3290437" rtl="0" eaLnBrk="1" latinLnBrk="0" hangingPunct="1">
        <a:defRPr sz="6497" kern="1200">
          <a:solidFill>
            <a:schemeClr val="tx1"/>
          </a:solidFill>
          <a:latin typeface="+mn-lt"/>
          <a:ea typeface="+mn-ea"/>
          <a:cs typeface="+mn-cs"/>
        </a:defRPr>
      </a:lvl8pPr>
      <a:lvl9pPr marL="13161746" algn="l" defTabSz="3290437" rtl="0" eaLnBrk="1" latinLnBrk="0" hangingPunct="1">
        <a:defRPr sz="64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034" name="Rectangle 4"/>
          <p:cNvSpPr>
            <a:spLocks noChangeArrowheads="1"/>
          </p:cNvSpPr>
          <p:nvPr/>
        </p:nvSpPr>
        <p:spPr bwMode="invGray">
          <a:xfrm>
            <a:off x="0" y="26250156"/>
            <a:ext cx="51206400" cy="2553444"/>
          </a:xfrm>
          <a:prstGeom prst="rect">
            <a:avLst/>
          </a:prstGeom>
          <a:solidFill>
            <a:schemeClr val="tx1"/>
          </a:solidFill>
          <a:ln w="19050">
            <a:solidFill>
              <a:schemeClr val="tx1"/>
            </a:solidFill>
            <a:miter lim="800000"/>
            <a:headEnd/>
            <a:tailEnd/>
          </a:ln>
        </p:spPr>
        <p:txBody>
          <a:bodyPr wrap="none" lIns="328852" tIns="164426" rIns="328852" bIns="164426" anchor="ctr"/>
          <a:lstStyle/>
          <a:p>
            <a:pPr algn="ctr">
              <a:lnSpc>
                <a:spcPct val="90000"/>
              </a:lnSpc>
            </a:pPr>
            <a:endParaRPr lang="en-US" sz="5775" b="1">
              <a:solidFill>
                <a:schemeClr val="bg1"/>
              </a:solidFill>
            </a:endParaRPr>
          </a:p>
        </p:txBody>
      </p:sp>
      <p:sp>
        <p:nvSpPr>
          <p:cNvPr id="44035" name="Title Placeholder 1"/>
          <p:cNvSpPr>
            <a:spLocks noGrp="1"/>
          </p:cNvSpPr>
          <p:nvPr>
            <p:ph type="title"/>
          </p:nvPr>
        </p:nvSpPr>
        <p:spPr bwMode="auto">
          <a:xfrm>
            <a:off x="3672682" y="1824187"/>
            <a:ext cx="45303810" cy="2239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108" tIns="250554" rIns="501108" bIns="250554" numCol="1" anchor="t" anchorCtr="0" compatLnSpc="1">
            <a:prstTxWarp prst="textNoShape">
              <a:avLst/>
            </a:prstTxWarp>
            <a:spAutoFit/>
          </a:bodyPr>
          <a:lstStyle/>
          <a:p>
            <a:pPr lvl="0"/>
            <a:r>
              <a:rPr lang="en-US"/>
              <a:t>Slide Title Here</a:t>
            </a:r>
          </a:p>
        </p:txBody>
      </p:sp>
      <p:sp>
        <p:nvSpPr>
          <p:cNvPr id="44036" name="Text Placeholder 2"/>
          <p:cNvSpPr>
            <a:spLocks noGrp="1"/>
          </p:cNvSpPr>
          <p:nvPr>
            <p:ph type="body" idx="1"/>
          </p:nvPr>
        </p:nvSpPr>
        <p:spPr bwMode="auto">
          <a:xfrm>
            <a:off x="3683797" y="6533109"/>
            <a:ext cx="45303810" cy="6980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108" tIns="250554" rIns="501108" bIns="250554" numCol="1" anchor="t" anchorCtr="0" compatLnSpc="1">
            <a:prstTxWarp prst="textNoShape">
              <a:avLst/>
            </a:prstTxWarp>
          </a:body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2"/>
          </p:nvPr>
        </p:nvSpPr>
        <p:spPr>
          <a:xfrm>
            <a:off x="35474807" y="27100266"/>
            <a:ext cx="5191390" cy="651123"/>
          </a:xfrm>
          <a:prstGeom prst="rect">
            <a:avLst/>
          </a:prstGeom>
        </p:spPr>
        <p:txBody>
          <a:bodyPr vert="horz" wrap="square" lIns="0" tIns="0" rIns="0" bIns="0" rtlCol="0" anchor="b" anchorCtr="0"/>
          <a:lstStyle>
            <a:lvl1pPr algn="l">
              <a:defRPr sz="3217" i="0">
                <a:solidFill>
                  <a:schemeClr val="bg1"/>
                </a:solidFill>
                <a:latin typeface="Arial" pitchFamily="34" charset="0"/>
                <a:cs typeface="Arial" pitchFamily="34" charset="0"/>
              </a:defRPr>
            </a:lvl1pPr>
          </a:lstStyle>
          <a:p>
            <a:pPr>
              <a:defRPr/>
            </a:pPr>
            <a:fld id="{E78A4902-3B4F-0342-A6A9-5A50A67A9197}" type="datetime1">
              <a:rPr lang="en-US"/>
              <a:pPr>
                <a:defRPr/>
              </a:pPr>
              <a:t>11/2/21</a:t>
            </a:fld>
            <a:endParaRPr lang="en-US" dirty="0"/>
          </a:p>
        </p:txBody>
      </p:sp>
      <p:sp>
        <p:nvSpPr>
          <p:cNvPr id="11" name="Footer Placeholder 5"/>
          <p:cNvSpPr>
            <a:spLocks noGrp="1"/>
          </p:cNvSpPr>
          <p:nvPr>
            <p:ph type="ftr" sz="quarter" idx="3"/>
          </p:nvPr>
        </p:nvSpPr>
        <p:spPr>
          <a:xfrm>
            <a:off x="4083845" y="27174230"/>
            <a:ext cx="24140054" cy="580281"/>
          </a:xfrm>
          <a:prstGeom prst="rect">
            <a:avLst/>
          </a:prstGeom>
        </p:spPr>
        <p:txBody>
          <a:bodyPr vert="horz" wrap="square" lIns="0" tIns="0" rIns="0" bIns="0" rtlCol="0" anchor="b" anchorCtr="0"/>
          <a:lstStyle>
            <a:lvl1pPr algn="l">
              <a:defRPr sz="3217" i="0">
                <a:solidFill>
                  <a:schemeClr val="bg1"/>
                </a:solidFill>
                <a:latin typeface="Arial" pitchFamily="34" charset="0"/>
                <a:cs typeface="Arial" pitchFamily="34" charset="0"/>
              </a:defRPr>
            </a:lvl1pPr>
          </a:lstStyle>
          <a:p>
            <a:pPr>
              <a:defRPr/>
            </a:pPr>
            <a:r>
              <a:rPr lang="en-US"/>
              <a:t>Presentation Title and/or Sub Brand Name Here</a:t>
            </a:r>
            <a:endParaRPr lang="en-US" dirty="0"/>
          </a:p>
        </p:txBody>
      </p:sp>
      <p:sp>
        <p:nvSpPr>
          <p:cNvPr id="12" name="Slide Number Placeholder 6"/>
          <p:cNvSpPr>
            <a:spLocks noGrp="1"/>
          </p:cNvSpPr>
          <p:nvPr>
            <p:ph type="sldNum" sz="quarter" idx="4"/>
          </p:nvPr>
        </p:nvSpPr>
        <p:spPr>
          <a:xfrm>
            <a:off x="2003954" y="27104434"/>
            <a:ext cx="1377950" cy="652165"/>
          </a:xfrm>
          <a:prstGeom prst="rect">
            <a:avLst/>
          </a:prstGeom>
        </p:spPr>
        <p:txBody>
          <a:bodyPr vert="horz" wrap="square" lIns="0" tIns="0" rIns="0" bIns="0" rtlCol="0" anchor="b" anchorCtr="0"/>
          <a:lstStyle>
            <a:lvl1pPr algn="l">
              <a:defRPr sz="3217" i="0">
                <a:solidFill>
                  <a:schemeClr val="bg1"/>
                </a:solidFill>
                <a:latin typeface="Arial" pitchFamily="34" charset="0"/>
                <a:cs typeface="Arial" pitchFamily="34" charset="0"/>
              </a:defRPr>
            </a:lvl1pPr>
          </a:lstStyle>
          <a:p>
            <a:pPr>
              <a:defRPr/>
            </a:pPr>
            <a:fld id="{34A6ED35-2091-FC44-A45B-F444BA683AA5}" type="slidenum">
              <a:rPr lang="en-US"/>
              <a:pPr>
                <a:defRPr/>
              </a:pPr>
              <a:t>‹#›</a:t>
            </a:fld>
            <a:endParaRPr lang="en-US" dirty="0"/>
          </a:p>
        </p:txBody>
      </p:sp>
      <p:pic>
        <p:nvPicPr>
          <p:cNvPr id="44040" name="Picture 41"/>
          <p:cNvPicPr>
            <a:picLocks noChangeAspect="1" noChangeArrowheads="1"/>
          </p:cNvPicPr>
          <p:nvPr/>
        </p:nvPicPr>
        <p:blipFill>
          <a:blip r:embed="rId20">
            <a:extLst>
              <a:ext uri="{28A0092B-C50C-407E-A947-70E740481C1C}">
                <a14:useLocalDpi xmlns:a14="http://schemas.microsoft.com/office/drawing/2010/main" val="0"/>
              </a:ext>
            </a:extLst>
          </a:blip>
          <a:srcRect b="35957"/>
          <a:stretch>
            <a:fillRect/>
          </a:stretch>
        </p:blipFill>
        <p:spPr bwMode="invGray">
          <a:xfrm>
            <a:off x="45535321" y="26850234"/>
            <a:ext cx="4474633" cy="1408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186" r:id="rId8"/>
    <p:sldLayoutId id="2147484187" r:id="rId9"/>
    <p:sldLayoutId id="2147484188" r:id="rId10"/>
    <p:sldLayoutId id="2147484189" r:id="rId11"/>
    <p:sldLayoutId id="2147484190" r:id="rId12"/>
    <p:sldLayoutId id="2147484191" r:id="rId13"/>
    <p:sldLayoutId id="2147484192" r:id="rId14"/>
    <p:sldLayoutId id="2147484228" r:id="rId15"/>
    <p:sldLayoutId id="2147484229" r:id="rId16"/>
    <p:sldLayoutId id="2147484230" r:id="rId17"/>
    <p:sldLayoutId id="2147484231" r:id="rId18"/>
  </p:sldLayoutIdLst>
  <p:transition>
    <p:fade/>
  </p:transition>
  <p:hf hdr="0"/>
  <p:txStyles>
    <p:titleStyle>
      <a:lvl1pPr algn="l" defTabSz="3288180" rtl="0" eaLnBrk="0" fontAlgn="base" hangingPunct="0">
        <a:lnSpc>
          <a:spcPct val="85000"/>
        </a:lnSpc>
        <a:spcBef>
          <a:spcPct val="0"/>
        </a:spcBef>
        <a:spcAft>
          <a:spcPct val="0"/>
        </a:spcAft>
        <a:defRPr lang="en-US" sz="12929" kern="1200" dirty="0">
          <a:solidFill>
            <a:schemeClr val="tx1"/>
          </a:solidFill>
          <a:latin typeface="+mn-lt"/>
          <a:ea typeface="ＭＳ Ｐゴシック" charset="0"/>
          <a:cs typeface="Arial" pitchFamily="34" charset="0"/>
        </a:defRPr>
      </a:lvl1pPr>
      <a:lvl2pPr algn="l" defTabSz="3288180" rtl="0" eaLnBrk="0" fontAlgn="base" hangingPunct="0">
        <a:lnSpc>
          <a:spcPct val="85000"/>
        </a:lnSpc>
        <a:spcBef>
          <a:spcPct val="0"/>
        </a:spcBef>
        <a:spcAft>
          <a:spcPct val="0"/>
        </a:spcAft>
        <a:defRPr sz="12929">
          <a:solidFill>
            <a:schemeClr val="tx1"/>
          </a:solidFill>
          <a:latin typeface="Garamond" charset="0"/>
          <a:ea typeface="ＭＳ Ｐゴシック" charset="0"/>
        </a:defRPr>
      </a:lvl2pPr>
      <a:lvl3pPr algn="l" defTabSz="3288180" rtl="0" eaLnBrk="0" fontAlgn="base" hangingPunct="0">
        <a:lnSpc>
          <a:spcPct val="85000"/>
        </a:lnSpc>
        <a:spcBef>
          <a:spcPct val="0"/>
        </a:spcBef>
        <a:spcAft>
          <a:spcPct val="0"/>
        </a:spcAft>
        <a:defRPr sz="12929">
          <a:solidFill>
            <a:schemeClr val="tx1"/>
          </a:solidFill>
          <a:latin typeface="Garamond" charset="0"/>
          <a:ea typeface="ＭＳ Ｐゴシック" charset="0"/>
        </a:defRPr>
      </a:lvl3pPr>
      <a:lvl4pPr algn="l" defTabSz="3288180" rtl="0" eaLnBrk="0" fontAlgn="base" hangingPunct="0">
        <a:lnSpc>
          <a:spcPct val="85000"/>
        </a:lnSpc>
        <a:spcBef>
          <a:spcPct val="0"/>
        </a:spcBef>
        <a:spcAft>
          <a:spcPct val="0"/>
        </a:spcAft>
        <a:defRPr sz="12929">
          <a:solidFill>
            <a:schemeClr val="tx1"/>
          </a:solidFill>
          <a:latin typeface="Garamond" charset="0"/>
          <a:ea typeface="ＭＳ Ｐゴシック" charset="0"/>
        </a:defRPr>
      </a:lvl4pPr>
      <a:lvl5pPr algn="l" defTabSz="3288180" rtl="0" eaLnBrk="0" fontAlgn="base" hangingPunct="0">
        <a:lnSpc>
          <a:spcPct val="85000"/>
        </a:lnSpc>
        <a:spcBef>
          <a:spcPct val="0"/>
        </a:spcBef>
        <a:spcAft>
          <a:spcPct val="0"/>
        </a:spcAft>
        <a:defRPr sz="12929">
          <a:solidFill>
            <a:schemeClr val="tx1"/>
          </a:solidFill>
          <a:latin typeface="Garamond" charset="0"/>
          <a:ea typeface="ＭＳ Ｐゴシック" charset="0"/>
        </a:defRPr>
      </a:lvl5pPr>
      <a:lvl6pPr marL="300062" algn="l" defTabSz="3288180" rtl="0" fontAlgn="base">
        <a:lnSpc>
          <a:spcPct val="85000"/>
        </a:lnSpc>
        <a:spcBef>
          <a:spcPct val="0"/>
        </a:spcBef>
        <a:spcAft>
          <a:spcPct val="0"/>
        </a:spcAft>
        <a:defRPr sz="12929">
          <a:solidFill>
            <a:schemeClr val="tx1"/>
          </a:solidFill>
          <a:latin typeface="Garamond" charset="0"/>
          <a:ea typeface="ＭＳ Ｐゴシック" charset="0"/>
        </a:defRPr>
      </a:lvl6pPr>
      <a:lvl7pPr marL="600125" algn="l" defTabSz="3288180" rtl="0" fontAlgn="base">
        <a:lnSpc>
          <a:spcPct val="85000"/>
        </a:lnSpc>
        <a:spcBef>
          <a:spcPct val="0"/>
        </a:spcBef>
        <a:spcAft>
          <a:spcPct val="0"/>
        </a:spcAft>
        <a:defRPr sz="12929">
          <a:solidFill>
            <a:schemeClr val="tx1"/>
          </a:solidFill>
          <a:latin typeface="Garamond" charset="0"/>
          <a:ea typeface="ＭＳ Ｐゴシック" charset="0"/>
        </a:defRPr>
      </a:lvl7pPr>
      <a:lvl8pPr marL="900187" algn="l" defTabSz="3288180" rtl="0" fontAlgn="base">
        <a:lnSpc>
          <a:spcPct val="85000"/>
        </a:lnSpc>
        <a:spcBef>
          <a:spcPct val="0"/>
        </a:spcBef>
        <a:spcAft>
          <a:spcPct val="0"/>
        </a:spcAft>
        <a:defRPr sz="12929">
          <a:solidFill>
            <a:schemeClr val="tx1"/>
          </a:solidFill>
          <a:latin typeface="Garamond" charset="0"/>
          <a:ea typeface="ＭＳ Ｐゴシック" charset="0"/>
        </a:defRPr>
      </a:lvl8pPr>
      <a:lvl9pPr marL="1200249" algn="l" defTabSz="3288180" rtl="0" fontAlgn="base">
        <a:lnSpc>
          <a:spcPct val="85000"/>
        </a:lnSpc>
        <a:spcBef>
          <a:spcPct val="0"/>
        </a:spcBef>
        <a:spcAft>
          <a:spcPct val="0"/>
        </a:spcAft>
        <a:defRPr sz="12929">
          <a:solidFill>
            <a:schemeClr val="tx1"/>
          </a:solidFill>
          <a:latin typeface="Garamond" charset="0"/>
          <a:ea typeface="ＭＳ Ｐゴシック" charset="0"/>
        </a:defRPr>
      </a:lvl9pPr>
    </p:titleStyle>
    <p:bodyStyle>
      <a:lvl1pPr marL="604291" indent="-604291" algn="l" defTabSz="3288180" rtl="0" eaLnBrk="0" fontAlgn="base" hangingPunct="0">
        <a:lnSpc>
          <a:spcPct val="90000"/>
        </a:lnSpc>
        <a:spcBef>
          <a:spcPts val="5036"/>
        </a:spcBef>
        <a:spcAft>
          <a:spcPct val="0"/>
        </a:spcAft>
        <a:buClr>
          <a:schemeClr val="accent1"/>
        </a:buClr>
        <a:buFont typeface="Wingdings" charset="0"/>
        <a:buChar char="§"/>
        <a:defRPr lang="en-US" sz="7547" kern="1200" dirty="0">
          <a:solidFill>
            <a:schemeClr val="tx1"/>
          </a:solidFill>
          <a:latin typeface="+mj-lt"/>
          <a:ea typeface="ＭＳ Ｐゴシック" charset="0"/>
          <a:cs typeface="ＭＳ Ｐゴシック" charset="0"/>
        </a:defRPr>
      </a:lvl1pPr>
      <a:lvl2pPr marL="1644089" indent="-815794" algn="l" defTabSz="3288180" rtl="0" eaLnBrk="0" fontAlgn="base" hangingPunct="0">
        <a:lnSpc>
          <a:spcPct val="90000"/>
        </a:lnSpc>
        <a:spcBef>
          <a:spcPts val="5036"/>
        </a:spcBef>
        <a:spcAft>
          <a:spcPct val="0"/>
        </a:spcAft>
        <a:buClr>
          <a:schemeClr val="accent1"/>
        </a:buClr>
        <a:buFont typeface="Arial" charset="0"/>
        <a:buChar char="•"/>
        <a:defRPr lang="en-US" sz="7547" kern="1200" dirty="0">
          <a:solidFill>
            <a:schemeClr val="tx1"/>
          </a:solidFill>
          <a:latin typeface="+mj-lt"/>
          <a:ea typeface="ＭＳ Ｐゴシック" charset="0"/>
          <a:cs typeface="+mn-cs"/>
        </a:defRPr>
      </a:lvl2pPr>
      <a:lvl3pPr marL="2671386" indent="-815794" algn="l" defTabSz="3288180" rtl="0" eaLnBrk="0" fontAlgn="base" hangingPunct="0">
        <a:lnSpc>
          <a:spcPct val="90000"/>
        </a:lnSpc>
        <a:spcBef>
          <a:spcPts val="5036"/>
        </a:spcBef>
        <a:spcAft>
          <a:spcPct val="0"/>
        </a:spcAft>
        <a:buClr>
          <a:schemeClr val="accent1"/>
        </a:buClr>
        <a:buFont typeface="Arial" charset="0"/>
        <a:buChar char="‒"/>
        <a:defRPr lang="en-US" sz="7547" kern="1200" dirty="0">
          <a:solidFill>
            <a:schemeClr val="tx1"/>
          </a:solidFill>
          <a:latin typeface="+mj-lt"/>
          <a:ea typeface="ＭＳ Ｐゴシック" charset="0"/>
          <a:cs typeface="+mn-cs"/>
        </a:defRPr>
      </a:lvl3pPr>
      <a:lvl4pPr marL="3699723" indent="-822045" algn="l" defTabSz="3288180" rtl="0" eaLnBrk="0" fontAlgn="base" hangingPunct="0">
        <a:lnSpc>
          <a:spcPct val="90000"/>
        </a:lnSpc>
        <a:spcBef>
          <a:spcPts val="5036"/>
        </a:spcBef>
        <a:spcAft>
          <a:spcPct val="0"/>
        </a:spcAft>
        <a:buClr>
          <a:schemeClr val="accent1"/>
        </a:buClr>
        <a:buFont typeface="Wingdings" charset="0"/>
        <a:buChar char="§"/>
        <a:defRPr lang="en-US" sz="7547" kern="1200" dirty="0">
          <a:solidFill>
            <a:schemeClr val="tx1"/>
          </a:solidFill>
          <a:latin typeface="+mj-lt"/>
          <a:ea typeface="ＭＳ Ｐゴシック" charset="0"/>
          <a:cs typeface="+mn-cs"/>
        </a:defRPr>
      </a:lvl4pPr>
      <a:lvl5pPr marL="4721809" indent="-815794" algn="l" defTabSz="3288180" rtl="0" eaLnBrk="0" fontAlgn="base" hangingPunct="0">
        <a:lnSpc>
          <a:spcPct val="90000"/>
        </a:lnSpc>
        <a:spcBef>
          <a:spcPts val="5036"/>
        </a:spcBef>
        <a:spcAft>
          <a:spcPct val="0"/>
        </a:spcAft>
        <a:buClr>
          <a:schemeClr val="accent1"/>
        </a:buClr>
        <a:buFont typeface="Arial" charset="0"/>
        <a:buChar char="•"/>
        <a:defRPr lang="en-US" sz="7547" kern="1200" dirty="0">
          <a:solidFill>
            <a:schemeClr val="tx1"/>
          </a:solidFill>
          <a:latin typeface="+mj-lt"/>
          <a:ea typeface="ＭＳ Ｐゴシック" charset="0"/>
          <a:cs typeface="+mn-cs"/>
        </a:defRPr>
      </a:lvl5pPr>
      <a:lvl6pPr marL="9044128" indent="-822193" algn="l" defTabSz="3288773" rtl="0" eaLnBrk="1" latinLnBrk="0" hangingPunct="1">
        <a:spcBef>
          <a:spcPct val="20000"/>
        </a:spcBef>
        <a:buFont typeface="Arial" pitchFamily="34" charset="0"/>
        <a:buChar char="•"/>
        <a:defRPr sz="7219" kern="1200">
          <a:solidFill>
            <a:schemeClr val="tx1"/>
          </a:solidFill>
          <a:latin typeface="+mn-lt"/>
          <a:ea typeface="+mn-ea"/>
          <a:cs typeface="+mn-cs"/>
        </a:defRPr>
      </a:lvl6pPr>
      <a:lvl7pPr marL="10688516" indent="-822193" algn="l" defTabSz="3288773" rtl="0" eaLnBrk="1" latinLnBrk="0" hangingPunct="1">
        <a:spcBef>
          <a:spcPct val="20000"/>
        </a:spcBef>
        <a:buFont typeface="Arial" pitchFamily="34" charset="0"/>
        <a:buChar char="•"/>
        <a:defRPr sz="7219" kern="1200">
          <a:solidFill>
            <a:schemeClr val="tx1"/>
          </a:solidFill>
          <a:latin typeface="+mn-lt"/>
          <a:ea typeface="+mn-ea"/>
          <a:cs typeface="+mn-cs"/>
        </a:defRPr>
      </a:lvl7pPr>
      <a:lvl8pPr marL="12332903" indent="-822193" algn="l" defTabSz="3288773" rtl="0" eaLnBrk="1" latinLnBrk="0" hangingPunct="1">
        <a:spcBef>
          <a:spcPct val="20000"/>
        </a:spcBef>
        <a:buFont typeface="Arial" pitchFamily="34" charset="0"/>
        <a:buChar char="•"/>
        <a:defRPr sz="7219" kern="1200">
          <a:solidFill>
            <a:schemeClr val="tx1"/>
          </a:solidFill>
          <a:latin typeface="+mn-lt"/>
          <a:ea typeface="+mn-ea"/>
          <a:cs typeface="+mn-cs"/>
        </a:defRPr>
      </a:lvl8pPr>
      <a:lvl9pPr marL="13977289" indent="-822193" algn="l" defTabSz="3288773" rtl="0" eaLnBrk="1" latinLnBrk="0" hangingPunct="1">
        <a:spcBef>
          <a:spcPct val="20000"/>
        </a:spcBef>
        <a:buFont typeface="Arial" pitchFamily="34" charset="0"/>
        <a:buChar char="•"/>
        <a:defRPr sz="7219" kern="1200">
          <a:solidFill>
            <a:schemeClr val="tx1"/>
          </a:solidFill>
          <a:latin typeface="+mn-lt"/>
          <a:ea typeface="+mn-ea"/>
          <a:cs typeface="+mn-cs"/>
        </a:defRPr>
      </a:lvl9pPr>
    </p:bodyStyle>
    <p:otherStyle>
      <a:defPPr>
        <a:defRPr lang="en-US"/>
      </a:defPPr>
      <a:lvl1pPr marL="0" algn="l" defTabSz="3288773" rtl="0" eaLnBrk="1" latinLnBrk="0" hangingPunct="1">
        <a:defRPr sz="6497" kern="1200">
          <a:solidFill>
            <a:schemeClr val="tx1"/>
          </a:solidFill>
          <a:latin typeface="+mn-lt"/>
          <a:ea typeface="+mn-ea"/>
          <a:cs typeface="+mn-cs"/>
        </a:defRPr>
      </a:lvl1pPr>
      <a:lvl2pPr marL="1644387" algn="l" defTabSz="3288773" rtl="0" eaLnBrk="1" latinLnBrk="0" hangingPunct="1">
        <a:defRPr sz="6497" kern="1200">
          <a:solidFill>
            <a:schemeClr val="tx1"/>
          </a:solidFill>
          <a:latin typeface="+mn-lt"/>
          <a:ea typeface="+mn-ea"/>
          <a:cs typeface="+mn-cs"/>
        </a:defRPr>
      </a:lvl2pPr>
      <a:lvl3pPr marL="3288773" algn="l" defTabSz="3288773" rtl="0" eaLnBrk="1" latinLnBrk="0" hangingPunct="1">
        <a:defRPr sz="6497" kern="1200">
          <a:solidFill>
            <a:schemeClr val="tx1"/>
          </a:solidFill>
          <a:latin typeface="+mn-lt"/>
          <a:ea typeface="+mn-ea"/>
          <a:cs typeface="+mn-cs"/>
        </a:defRPr>
      </a:lvl3pPr>
      <a:lvl4pPr marL="4933162" algn="l" defTabSz="3288773" rtl="0" eaLnBrk="1" latinLnBrk="0" hangingPunct="1">
        <a:defRPr sz="6497" kern="1200">
          <a:solidFill>
            <a:schemeClr val="tx1"/>
          </a:solidFill>
          <a:latin typeface="+mn-lt"/>
          <a:ea typeface="+mn-ea"/>
          <a:cs typeface="+mn-cs"/>
        </a:defRPr>
      </a:lvl4pPr>
      <a:lvl5pPr marL="6577548" algn="l" defTabSz="3288773" rtl="0" eaLnBrk="1" latinLnBrk="0" hangingPunct="1">
        <a:defRPr sz="6497" kern="1200">
          <a:solidFill>
            <a:schemeClr val="tx1"/>
          </a:solidFill>
          <a:latin typeface="+mn-lt"/>
          <a:ea typeface="+mn-ea"/>
          <a:cs typeface="+mn-cs"/>
        </a:defRPr>
      </a:lvl5pPr>
      <a:lvl6pPr marL="8221932" algn="l" defTabSz="3288773" rtl="0" eaLnBrk="1" latinLnBrk="0" hangingPunct="1">
        <a:defRPr sz="6497" kern="1200">
          <a:solidFill>
            <a:schemeClr val="tx1"/>
          </a:solidFill>
          <a:latin typeface="+mn-lt"/>
          <a:ea typeface="+mn-ea"/>
          <a:cs typeface="+mn-cs"/>
        </a:defRPr>
      </a:lvl6pPr>
      <a:lvl7pPr marL="9866319" algn="l" defTabSz="3288773" rtl="0" eaLnBrk="1" latinLnBrk="0" hangingPunct="1">
        <a:defRPr sz="6497" kern="1200">
          <a:solidFill>
            <a:schemeClr val="tx1"/>
          </a:solidFill>
          <a:latin typeface="+mn-lt"/>
          <a:ea typeface="+mn-ea"/>
          <a:cs typeface="+mn-cs"/>
        </a:defRPr>
      </a:lvl7pPr>
      <a:lvl8pPr marL="11510705" algn="l" defTabSz="3288773" rtl="0" eaLnBrk="1" latinLnBrk="0" hangingPunct="1">
        <a:defRPr sz="6497" kern="1200">
          <a:solidFill>
            <a:schemeClr val="tx1"/>
          </a:solidFill>
          <a:latin typeface="+mn-lt"/>
          <a:ea typeface="+mn-ea"/>
          <a:cs typeface="+mn-cs"/>
        </a:defRPr>
      </a:lvl8pPr>
      <a:lvl9pPr marL="13155093" algn="l" defTabSz="3288773" rtl="0" eaLnBrk="1" latinLnBrk="0" hangingPunct="1">
        <a:defRPr sz="64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51D8C32F-9F1C-BF4B-9458-F80882A483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5112" y="525987"/>
            <a:ext cx="5361976" cy="2445813"/>
          </a:xfrm>
          <a:prstGeom prst="rect">
            <a:avLst/>
          </a:prstGeom>
        </p:spPr>
      </p:pic>
      <p:sp>
        <p:nvSpPr>
          <p:cNvPr id="64" name="TextBox 63">
            <a:extLst>
              <a:ext uri="{FF2B5EF4-FFF2-40B4-BE49-F238E27FC236}">
                <a16:creationId xmlns:a16="http://schemas.microsoft.com/office/drawing/2014/main" id="{7D232D4A-99BF-3449-9438-1AEE62D28FF8}"/>
              </a:ext>
            </a:extLst>
          </p:cNvPr>
          <p:cNvSpPr txBox="1"/>
          <p:nvPr/>
        </p:nvSpPr>
        <p:spPr bwMode="auto">
          <a:xfrm>
            <a:off x="25831801" y="3505200"/>
            <a:ext cx="24688800" cy="10575844"/>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26000"/>
              <a:defRPr/>
            </a:pPr>
            <a:r>
              <a:rPr lang="en-US" sz="2500" b="1" dirty="0">
                <a:solidFill>
                  <a:srgbClr val="002060"/>
                </a:solidFill>
                <a:latin typeface="Arial" panose="020B0604020202020204" pitchFamily="34" charset="0"/>
                <a:cs typeface="Arial" panose="020B0604020202020204" pitchFamily="34" charset="0"/>
              </a:rPr>
              <a:t>Insecticide treated nets</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ITN Access decreased significantly between 2020-2021 in all program areas except those in Zambia, which had a significant increase. ITN Access ranged from 38.3% in Cunene, Angola program areas to 70.7% in Zambia program areas in 2021. </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Between 2020-2021, ITN Use increased significantly in Cunene, Angola and Zambia program areas and decreased significantly in Namibia program areas. ITN Use ranged from 37.8% (Cunene, Angola program areas) to 73.9%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program areas) in 2021.</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Despite decreased ITN Access and ITN Use in some areas, the ITN </a:t>
            </a:r>
            <a:r>
              <a:rPr lang="en-US" sz="2500" dirty="0" err="1">
                <a:solidFill>
                  <a:srgbClr val="002060"/>
                </a:solidFill>
                <a:latin typeface="Arial" panose="020B0604020202020204" pitchFamily="34" charset="0"/>
                <a:cs typeface="Arial" panose="020B0604020202020204" pitchFamily="34" charset="0"/>
              </a:rPr>
              <a:t>Use:Access</a:t>
            </a:r>
            <a:r>
              <a:rPr lang="en-US" sz="2500" dirty="0">
                <a:solidFill>
                  <a:srgbClr val="002060"/>
                </a:solidFill>
                <a:latin typeface="Arial" panose="020B0604020202020204" pitchFamily="34" charset="0"/>
                <a:cs typeface="Arial" panose="020B0604020202020204" pitchFamily="34" charset="0"/>
              </a:rPr>
              <a:t> Ratio increased between 2020-2021 in all program areas. Ratios in 2021 ranged from 0.80 (Namibia program areas) to 1.16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program areas). Ratios over 1.0 indicate more than 2 people are sleeping under each ITN, on average.</a:t>
            </a:r>
          </a:p>
          <a:p>
            <a:pPr>
              <a:lnSpc>
                <a:spcPct val="120000"/>
              </a:lnSpc>
              <a:buClr>
                <a:schemeClr val="tx2"/>
              </a:buClr>
              <a:buSzPct val="126000"/>
              <a:defRPr/>
            </a:pPr>
            <a:r>
              <a:rPr lang="en-US" sz="2500" b="1" dirty="0">
                <a:solidFill>
                  <a:srgbClr val="002060"/>
                </a:solidFill>
                <a:latin typeface="Arial" panose="020B0604020202020204" pitchFamily="34" charset="0"/>
                <a:cs typeface="Arial" panose="020B0604020202020204" pitchFamily="34" charset="0"/>
              </a:rPr>
              <a:t>Indoor residual spraying</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Between 2020-2021, reported IRS coverage levels increased significantly in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and Zambia program areas and decreased significantly in Namibia program areas. Only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program areas reached the WHO recommended coverage level for IRS of ≥85%. </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In 2021, among households that reported </a:t>
            </a:r>
            <a:r>
              <a:rPr lang="en-US" sz="2500" u="sng" dirty="0">
                <a:solidFill>
                  <a:srgbClr val="002060"/>
                </a:solidFill>
                <a:latin typeface="Arial" panose="020B0604020202020204" pitchFamily="34" charset="0"/>
                <a:cs typeface="Arial" panose="020B0604020202020204" pitchFamily="34" charset="0"/>
              </a:rPr>
              <a:t>not</a:t>
            </a:r>
            <a:r>
              <a:rPr lang="en-US" sz="2500" dirty="0">
                <a:solidFill>
                  <a:srgbClr val="002060"/>
                </a:solidFill>
                <a:latin typeface="Arial" panose="020B0604020202020204" pitchFamily="34" charset="0"/>
                <a:cs typeface="Arial" panose="020B0604020202020204" pitchFamily="34" charset="0"/>
              </a:rPr>
              <a:t> receiving IRS in the past 12 months:</a:t>
            </a:r>
          </a:p>
          <a:p>
            <a:pPr marL="900187" lvl="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The most common reason for not receiving IRS was “no one came to spray” (Namibia and Zambia program areas) and “not at home at time of spraying”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program areas)</a:t>
            </a:r>
          </a:p>
          <a:p>
            <a:pPr marL="900187" lvl="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0.5% in Namibia program areas, 5.1% in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program areas, and 7.1% in Zambia program areas reportedly refused IRS. </a:t>
            </a:r>
          </a:p>
          <a:p>
            <a:pPr>
              <a:lnSpc>
                <a:spcPct val="120000"/>
              </a:lnSpc>
              <a:buClr>
                <a:schemeClr val="tx2"/>
              </a:buClr>
              <a:buSzPct val="126000"/>
              <a:defRPr/>
            </a:pPr>
            <a:r>
              <a:rPr lang="en-US" sz="2500" b="1" dirty="0">
                <a:solidFill>
                  <a:srgbClr val="002060"/>
                </a:solidFill>
                <a:latin typeface="Arial" panose="020B0604020202020204" pitchFamily="34" charset="0"/>
                <a:cs typeface="Arial" panose="020B0604020202020204" pitchFamily="34" charset="0"/>
              </a:rPr>
              <a:t>Care-seeking behavior for febrile children &lt;5 years</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In 2021, among respondents whose child &lt;5 had a fever in the past 2 weeks, between 36.0% (Cunene, Angola program areas) and 74.9%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program areas) of respondents sought care for their febrile child from a health facility or community health worker (CHW) and did so within 24 hours of the child’s fever onset (“appropriate care”).</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Between 2020-2021, program areas in Namibia and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had significant increases in the proportion of respondents who sought care appropriately, while program areas in Cunene, Angola had a significant decrease. </a:t>
            </a:r>
          </a:p>
          <a:p>
            <a:pPr>
              <a:lnSpc>
                <a:spcPct val="120000"/>
              </a:lnSpc>
              <a:buClr>
                <a:schemeClr val="tx2"/>
              </a:buClr>
              <a:buSzPct val="126000"/>
              <a:defRPr/>
            </a:pPr>
            <a:r>
              <a:rPr lang="en-US" sz="2500" b="1" dirty="0">
                <a:solidFill>
                  <a:srgbClr val="002060"/>
                </a:solidFill>
                <a:latin typeface="Arial" panose="020B0604020202020204" pitchFamily="34" charset="0"/>
                <a:cs typeface="Arial" panose="020B0604020202020204" pitchFamily="34" charset="0"/>
              </a:rPr>
              <a:t>Malaria-related knowledge</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Most respondents named fever/chills as a symptom of malaria (range: 80.3% - 94.6%) and mosquito as cause of malaria transmission (range: 88.4% - 93.6%). </a:t>
            </a:r>
          </a:p>
          <a:p>
            <a:pPr marL="300062" indent="-300062">
              <a:lnSpc>
                <a:spcPct val="120000"/>
              </a:lnSpc>
              <a:buClr>
                <a:schemeClr val="tx2"/>
              </a:buClr>
              <a:buSzPct val="126000"/>
              <a:buFont typeface="Arial" panose="020B0604020202020204" pitchFamily="34" charset="0"/>
              <a:buChar char="•"/>
              <a:defRPr/>
            </a:pPr>
            <a:r>
              <a:rPr lang="en-US" sz="2500" dirty="0">
                <a:solidFill>
                  <a:srgbClr val="002060"/>
                </a:solidFill>
                <a:latin typeface="Arial" panose="020B0604020202020204" pitchFamily="34" charset="0"/>
                <a:cs typeface="Arial" panose="020B0604020202020204" pitchFamily="34" charset="0"/>
              </a:rPr>
              <a:t>Knowledge of the possibility of asymptomatic malaria infection was lowest in Namibia program areas (69.8%) in 2021. </a:t>
            </a:r>
          </a:p>
        </p:txBody>
      </p:sp>
      <p:sp>
        <p:nvSpPr>
          <p:cNvPr id="2063" name="Text Box 15"/>
          <p:cNvSpPr txBox="1">
            <a:spLocks noChangeArrowheads="1"/>
          </p:cNvSpPr>
          <p:nvPr/>
        </p:nvSpPr>
        <p:spPr bwMode="auto">
          <a:xfrm>
            <a:off x="3543300" y="-76200"/>
            <a:ext cx="44119800" cy="19360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00038" tIns="600075" rIns="300038" bIns="300038" anchor="ctr" anchorCtr="1"/>
          <a:lstStyle>
            <a:lvl1pPr defTabSz="4389438">
              <a:defRPr sz="3200">
                <a:solidFill>
                  <a:schemeClr val="tx1"/>
                </a:solidFill>
                <a:latin typeface="Arial" pitchFamily="34" charset="0"/>
                <a:ea typeface="ＭＳ Ｐゴシック" pitchFamily="34" charset="-128"/>
              </a:defRPr>
            </a:lvl1pPr>
            <a:lvl2pPr marL="742950" indent="-285750" defTabSz="4389438">
              <a:defRPr sz="3200">
                <a:solidFill>
                  <a:schemeClr val="tx1"/>
                </a:solidFill>
                <a:latin typeface="Arial" pitchFamily="34" charset="0"/>
                <a:ea typeface="ＭＳ Ｐゴシック" pitchFamily="34" charset="-128"/>
              </a:defRPr>
            </a:lvl2pPr>
            <a:lvl3pPr marL="1143000" indent="-228600" defTabSz="4389438">
              <a:defRPr sz="3200">
                <a:solidFill>
                  <a:schemeClr val="tx1"/>
                </a:solidFill>
                <a:latin typeface="Arial" pitchFamily="34" charset="0"/>
                <a:ea typeface="ＭＳ Ｐゴシック" pitchFamily="34" charset="-128"/>
              </a:defRPr>
            </a:lvl3pPr>
            <a:lvl4pPr marL="1600200" indent="-228600" defTabSz="4389438">
              <a:defRPr sz="3200">
                <a:solidFill>
                  <a:schemeClr val="tx1"/>
                </a:solidFill>
                <a:latin typeface="Arial" pitchFamily="34" charset="0"/>
                <a:ea typeface="ＭＳ Ｐゴシック" pitchFamily="34" charset="-128"/>
              </a:defRPr>
            </a:lvl4pPr>
            <a:lvl5pPr marL="2057400" indent="-228600" defTabSz="4389438">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hangingPunct="1">
              <a:spcAft>
                <a:spcPts val="788"/>
              </a:spcAft>
              <a:defRPr/>
            </a:pPr>
            <a:r>
              <a:rPr lang="en-US" altLang="en-US" sz="3600" b="1" dirty="0">
                <a:cs typeface="Arial" panose="020B0604020202020204" pitchFamily="34" charset="0"/>
              </a:rPr>
              <a:t>Understanding malaria knowledge, preventive practices, and care-seeking behavior among communities in border areas of Angola, Namibia, and Zambia, and identifying opportunities for improvement</a:t>
            </a:r>
          </a:p>
          <a:p>
            <a:pPr algn="ctr" eaLnBrk="1" hangingPunct="1">
              <a:spcAft>
                <a:spcPts val="788"/>
              </a:spcAft>
              <a:defRPr/>
            </a:pPr>
            <a:r>
              <a:rPr lang="en-US" sz="2800" dirty="0">
                <a:solidFill>
                  <a:schemeClr val="tx2"/>
                </a:solidFill>
                <a:ea typeface="Lucida Grande"/>
                <a:cs typeface="Arial" panose="020B0604020202020204" pitchFamily="34" charset="0"/>
              </a:rPr>
              <a:t>Alysse Maglior</a:t>
            </a:r>
            <a:r>
              <a:rPr lang="en-US" altLang="en-US" sz="2800" baseline="30000" dirty="0">
                <a:solidFill>
                  <a:srgbClr val="052049"/>
                </a:solidFill>
                <a:ea typeface="+mn-ea"/>
                <a:cs typeface="Arial" panose="020B0604020202020204" pitchFamily="34" charset="0"/>
              </a:rPr>
              <a:t>1,2</a:t>
            </a:r>
            <a:r>
              <a:rPr lang="en-US" sz="2800" dirty="0">
                <a:solidFill>
                  <a:schemeClr val="tx2"/>
                </a:solidFill>
                <a:ea typeface="Lucida Grande"/>
                <a:cs typeface="Arial" panose="020B0604020202020204" pitchFamily="34" charset="0"/>
              </a:rPr>
              <a:t>, Alexandra Gordon</a:t>
            </a:r>
            <a:r>
              <a:rPr lang="en-US" altLang="en-US" sz="2800" baseline="30000" dirty="0">
                <a:solidFill>
                  <a:schemeClr val="tx2"/>
                </a:solidFill>
                <a:cs typeface="Arial" panose="020B0604020202020204" pitchFamily="34" charset="0"/>
              </a:rPr>
              <a:t>1,2</a:t>
            </a:r>
            <a:r>
              <a:rPr lang="en-US" sz="2800" dirty="0">
                <a:solidFill>
                  <a:schemeClr val="tx2"/>
                </a:solidFill>
                <a:ea typeface="Lucida Grande"/>
                <a:cs typeface="Arial" panose="020B0604020202020204" pitchFamily="34" charset="0"/>
              </a:rPr>
              <a:t>, Rebecca J. Vander Meulen</a:t>
            </a:r>
            <a:r>
              <a:rPr lang="en-US" sz="2800" baseline="30000" dirty="0">
                <a:solidFill>
                  <a:schemeClr val="tx2"/>
                </a:solidFill>
                <a:ea typeface="Lucida Grande"/>
                <a:cs typeface="Arial" panose="020B0604020202020204" pitchFamily="34" charset="0"/>
              </a:rPr>
              <a:t>1,2</a:t>
            </a:r>
            <a:r>
              <a:rPr lang="en-US" sz="2800" dirty="0">
                <a:solidFill>
                  <a:schemeClr val="tx2"/>
                </a:solidFill>
                <a:ea typeface="Lucida Grande"/>
                <a:cs typeface="Arial" panose="020B0604020202020204" pitchFamily="34" charset="0"/>
              </a:rPr>
              <a:t>, Jesse Heitner</a:t>
            </a:r>
            <a:r>
              <a:rPr lang="en-US" sz="2800" baseline="30000" dirty="0">
                <a:solidFill>
                  <a:schemeClr val="tx2"/>
                </a:solidFill>
                <a:ea typeface="Lucida Grande"/>
                <a:cs typeface="Arial" panose="020B0604020202020204" pitchFamily="34" charset="0"/>
              </a:rPr>
              <a:t>3</a:t>
            </a:r>
            <a:r>
              <a:rPr lang="en-US" sz="2800" dirty="0">
                <a:solidFill>
                  <a:schemeClr val="tx2"/>
                </a:solidFill>
                <a:ea typeface="Lucida Grande"/>
                <a:cs typeface="Arial" panose="020B0604020202020204" pitchFamily="34" charset="0"/>
              </a:rPr>
              <a:t>, Constance Njovu</a:t>
            </a:r>
            <a:r>
              <a:rPr lang="en-US" sz="2800" baseline="30000" dirty="0">
                <a:solidFill>
                  <a:schemeClr val="tx2"/>
                </a:solidFill>
                <a:ea typeface="Lucida Grande"/>
                <a:cs typeface="Arial" panose="020B0604020202020204" pitchFamily="34" charset="0"/>
              </a:rPr>
              <a:t>2,4</a:t>
            </a:r>
            <a:r>
              <a:rPr lang="en-US" sz="2800" dirty="0">
                <a:solidFill>
                  <a:schemeClr val="tx2"/>
                </a:solidFill>
                <a:ea typeface="Lucida Grande"/>
                <a:cs typeface="Arial" panose="020B0604020202020204" pitchFamily="34" charset="0"/>
              </a:rPr>
              <a:t>, João Lino Rafael</a:t>
            </a:r>
            <a:r>
              <a:rPr lang="en-US" sz="2800" baseline="30000" dirty="0">
                <a:solidFill>
                  <a:schemeClr val="tx2"/>
                </a:solidFill>
                <a:ea typeface="Lucida Grande"/>
                <a:cs typeface="Arial" panose="020B0604020202020204" pitchFamily="34" charset="0"/>
              </a:rPr>
              <a:t>2,5</a:t>
            </a:r>
            <a:r>
              <a:rPr lang="en-US" sz="2800" dirty="0">
                <a:solidFill>
                  <a:schemeClr val="tx2"/>
                </a:solidFill>
                <a:ea typeface="Lucida Grande"/>
                <a:cs typeface="Arial" panose="020B0604020202020204" pitchFamily="34" charset="0"/>
              </a:rPr>
              <a:t>, </a:t>
            </a:r>
            <a:r>
              <a:rPr lang="en-US" sz="2800" dirty="0" err="1">
                <a:solidFill>
                  <a:schemeClr val="tx2"/>
                </a:solidFill>
                <a:ea typeface="Lucida Grande"/>
                <a:cs typeface="Arial" panose="020B0604020202020204" pitchFamily="34" charset="0"/>
              </a:rPr>
              <a:t>Stefanus</a:t>
            </a:r>
            <a:r>
              <a:rPr lang="en-US" sz="2800" dirty="0">
                <a:solidFill>
                  <a:schemeClr val="tx2"/>
                </a:solidFill>
                <a:ea typeface="Lucida Grande"/>
                <a:cs typeface="Arial" panose="020B0604020202020204" pitchFamily="34" charset="0"/>
              </a:rPr>
              <a:t> Nangombe</a:t>
            </a:r>
            <a:r>
              <a:rPr lang="en-US" sz="2800" baseline="30000" dirty="0">
                <a:solidFill>
                  <a:schemeClr val="tx2"/>
                </a:solidFill>
                <a:ea typeface="Lucida Grande"/>
                <a:cs typeface="Arial" panose="020B0604020202020204" pitchFamily="34" charset="0"/>
              </a:rPr>
              <a:t>2,6</a:t>
            </a:r>
            <a:r>
              <a:rPr lang="en-US" sz="2800" dirty="0">
                <a:solidFill>
                  <a:schemeClr val="tx2"/>
                </a:solidFill>
                <a:ea typeface="Lucida Grande"/>
                <a:cs typeface="Arial" panose="020B0604020202020204" pitchFamily="34" charset="0"/>
              </a:rPr>
              <a:t>, José Franco Martins</a:t>
            </a:r>
            <a:r>
              <a:rPr lang="en-US" sz="2800" baseline="30000" dirty="0">
                <a:solidFill>
                  <a:schemeClr val="tx2"/>
                </a:solidFill>
                <a:ea typeface="Lucida Grande"/>
                <a:cs typeface="Arial" panose="020B0604020202020204" pitchFamily="34" charset="0"/>
              </a:rPr>
              <a:t>7</a:t>
            </a:r>
            <a:r>
              <a:rPr lang="en-US" sz="2800" dirty="0">
                <a:solidFill>
                  <a:schemeClr val="tx2"/>
                </a:solidFill>
                <a:ea typeface="Lucida Grande"/>
                <a:cs typeface="Arial" panose="020B0604020202020204" pitchFamily="34" charset="0"/>
              </a:rPr>
              <a:t>, Petrina Uusiku</a:t>
            </a:r>
            <a:r>
              <a:rPr lang="en-US" sz="2800" baseline="30000" dirty="0">
                <a:solidFill>
                  <a:schemeClr val="tx2"/>
                </a:solidFill>
                <a:ea typeface="Lucida Grande"/>
                <a:cs typeface="Arial" panose="020B0604020202020204" pitchFamily="34" charset="0"/>
              </a:rPr>
              <a:t>8</a:t>
            </a:r>
            <a:r>
              <a:rPr lang="en-US" sz="2800" dirty="0">
                <a:solidFill>
                  <a:schemeClr val="tx2"/>
                </a:solidFill>
                <a:ea typeface="Lucida Grande"/>
                <a:cs typeface="Arial" panose="020B0604020202020204" pitchFamily="34" charset="0"/>
              </a:rPr>
              <a:t>, </a:t>
            </a:r>
            <a:r>
              <a:rPr lang="en-US" sz="2800" dirty="0" err="1">
                <a:solidFill>
                  <a:schemeClr val="tx2"/>
                </a:solidFill>
                <a:ea typeface="Lucida Grande"/>
                <a:cs typeface="Arial" panose="020B0604020202020204" pitchFamily="34" charset="0"/>
              </a:rPr>
              <a:t>Busiku</a:t>
            </a:r>
            <a:r>
              <a:rPr lang="en-US" sz="2800" dirty="0">
                <a:solidFill>
                  <a:schemeClr val="tx2"/>
                </a:solidFill>
                <a:ea typeface="Lucida Grande"/>
                <a:cs typeface="Arial" panose="020B0604020202020204" pitchFamily="34" charset="0"/>
              </a:rPr>
              <a:t> Hamainza</a:t>
            </a:r>
            <a:r>
              <a:rPr lang="en-US" sz="2800" baseline="30000" dirty="0">
                <a:solidFill>
                  <a:schemeClr val="tx2"/>
                </a:solidFill>
                <a:ea typeface="Lucida Grande"/>
                <a:cs typeface="Arial" panose="020B0604020202020204" pitchFamily="34" charset="0"/>
              </a:rPr>
              <a:t>9</a:t>
            </a:r>
            <a:endParaRPr lang="en-US" sz="2800" dirty="0">
              <a:solidFill>
                <a:schemeClr val="tx2"/>
              </a:solidFill>
              <a:cs typeface="Arial" panose="020B0604020202020204" pitchFamily="34" charset="0"/>
            </a:endParaRPr>
          </a:p>
        </p:txBody>
      </p:sp>
      <p:sp>
        <p:nvSpPr>
          <p:cNvPr id="64515" name="Rectangle 76"/>
          <p:cNvSpPr>
            <a:spLocks noChangeArrowheads="1"/>
          </p:cNvSpPr>
          <p:nvPr/>
        </p:nvSpPr>
        <p:spPr bwMode="auto">
          <a:xfrm>
            <a:off x="0" y="0"/>
            <a:ext cx="51206400" cy="28803601"/>
          </a:xfrm>
          <a:prstGeom prst="rect">
            <a:avLst/>
          </a:pr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a:lstStyle/>
          <a:p>
            <a:pPr defTabSz="2880804" eaLnBrk="1" hangingPunct="1"/>
            <a:endParaRPr lang="en-US" sz="2100" dirty="0"/>
          </a:p>
        </p:txBody>
      </p:sp>
      <p:sp>
        <p:nvSpPr>
          <p:cNvPr id="35" name="Rectangle 34"/>
          <p:cNvSpPr/>
          <p:nvPr/>
        </p:nvSpPr>
        <p:spPr bwMode="auto">
          <a:xfrm>
            <a:off x="685800" y="3048000"/>
            <a:ext cx="24688800" cy="411480"/>
          </a:xfrm>
          <a:prstGeom prst="rect">
            <a:avLst/>
          </a:prstGeom>
          <a:solidFill>
            <a:schemeClr val="tx2"/>
          </a:solidFill>
          <a:ln w="19050" algn="ctr">
            <a:noFill/>
            <a:miter lim="800000"/>
            <a:headEnd/>
            <a:tailEnd/>
          </a:ln>
        </p:spPr>
        <p:txBody>
          <a:bodyPr wrap="none" anchor="ctr"/>
          <a:lstStyle/>
          <a:p>
            <a:pPr algn="ctr">
              <a:lnSpc>
                <a:spcPct val="90000"/>
              </a:lnSpc>
              <a:defRPr/>
            </a:pPr>
            <a:r>
              <a:rPr lang="en-US" sz="2822" spc="525" dirty="0">
                <a:solidFill>
                  <a:schemeClr val="bg2"/>
                </a:solidFill>
                <a:latin typeface="Arial" panose="020B0604020202020204" pitchFamily="34" charset="0"/>
                <a:cs typeface="Arial" panose="020B0604020202020204" pitchFamily="34" charset="0"/>
              </a:rPr>
              <a:t>Background</a:t>
            </a:r>
          </a:p>
        </p:txBody>
      </p:sp>
      <p:sp>
        <p:nvSpPr>
          <p:cNvPr id="37" name="Rectangle 36"/>
          <p:cNvSpPr/>
          <p:nvPr/>
        </p:nvSpPr>
        <p:spPr bwMode="auto">
          <a:xfrm>
            <a:off x="685799" y="9601200"/>
            <a:ext cx="24688800" cy="411480"/>
          </a:xfrm>
          <a:prstGeom prst="rect">
            <a:avLst/>
          </a:prstGeom>
          <a:solidFill>
            <a:schemeClr val="accent1"/>
          </a:solidFill>
          <a:ln w="28575" cmpd="sng" algn="ctr">
            <a:noFill/>
            <a:miter lim="800000"/>
            <a:headEnd/>
            <a:tailEnd/>
          </a:ln>
          <a:effectLst/>
        </p:spPr>
        <p:txBody>
          <a:bodyPr wrap="none" anchor="ctr"/>
          <a:lstStyle/>
          <a:p>
            <a:pPr algn="ctr">
              <a:lnSpc>
                <a:spcPct val="90000"/>
              </a:lnSpc>
              <a:defRPr/>
            </a:pPr>
            <a:r>
              <a:rPr lang="en-US" sz="2822" spc="525" dirty="0">
                <a:solidFill>
                  <a:schemeClr val="bg1"/>
                </a:solidFill>
                <a:latin typeface="Arial" panose="020B0604020202020204" pitchFamily="34" charset="0"/>
                <a:cs typeface="Arial" panose="020B0604020202020204" pitchFamily="34" charset="0"/>
              </a:rPr>
              <a:t>Methods</a:t>
            </a:r>
          </a:p>
        </p:txBody>
      </p:sp>
      <p:sp>
        <p:nvSpPr>
          <p:cNvPr id="46" name="Rectangle 45"/>
          <p:cNvSpPr/>
          <p:nvPr/>
        </p:nvSpPr>
        <p:spPr bwMode="auto">
          <a:xfrm>
            <a:off x="0" y="4168"/>
            <a:ext cx="51206400" cy="365760"/>
          </a:xfrm>
          <a:prstGeom prst="rect">
            <a:avLst/>
          </a:prstGeom>
          <a:solidFill>
            <a:schemeClr val="accent2"/>
          </a:solidFill>
          <a:ln w="19050" algn="ctr">
            <a:solidFill>
              <a:schemeClr val="accent2"/>
            </a:solidFill>
            <a:miter lim="800000"/>
            <a:headEnd/>
            <a:tailEnd/>
          </a:ln>
        </p:spPr>
        <p:txBody>
          <a:bodyPr wrap="none" anchor="ctr"/>
          <a:lstStyle/>
          <a:p>
            <a:pPr algn="ctr">
              <a:lnSpc>
                <a:spcPct val="90000"/>
              </a:lnSpc>
              <a:defRPr/>
            </a:pPr>
            <a:r>
              <a:rPr lang="en-US" sz="2200" spc="1641" dirty="0">
                <a:solidFill>
                  <a:schemeClr val="bg2"/>
                </a:solidFill>
                <a:latin typeface="Arial" panose="020B0604020202020204" pitchFamily="34" charset="0"/>
                <a:cs typeface="Arial" panose="020B0604020202020204" pitchFamily="34" charset="0"/>
              </a:rPr>
              <a:t>PRESENTATION 736 | POSTER SESSION B</a:t>
            </a:r>
          </a:p>
        </p:txBody>
      </p:sp>
      <p:sp>
        <p:nvSpPr>
          <p:cNvPr id="52" name="TextBox 51"/>
          <p:cNvSpPr txBox="1"/>
          <p:nvPr/>
        </p:nvSpPr>
        <p:spPr bwMode="auto">
          <a:xfrm>
            <a:off x="838701" y="3581400"/>
            <a:ext cx="24535893" cy="2727542"/>
          </a:xfrm>
          <a:prstGeom prst="rect">
            <a:avLst/>
          </a:prstGeom>
          <a:noFill/>
          <a:ln w="19050" algn="ctr">
            <a:noFill/>
            <a:miter lim="800000"/>
            <a:headEnd/>
            <a:tailEnd/>
          </a:ln>
        </p:spPr>
        <p:txBody>
          <a:bodyPr wrap="square" lIns="0" tIns="0" rIns="0" bIns="0">
            <a:spAutoFit/>
          </a:bodyPr>
          <a:lstStyle/>
          <a:p>
            <a:pPr marL="375079" indent="-375079">
              <a:lnSpc>
                <a:spcPct val="120000"/>
              </a:lnSpc>
              <a:buClr>
                <a:schemeClr val="tx2"/>
              </a:buClr>
              <a:buSzPct val="126000"/>
              <a:buFont typeface="Arial"/>
              <a:buChar char="•"/>
              <a:defRPr/>
            </a:pPr>
            <a:r>
              <a:rPr lang="en-US" sz="2500" dirty="0">
                <a:solidFill>
                  <a:srgbClr val="002060"/>
                </a:solidFill>
                <a:latin typeface="Arial" panose="020B0604020202020204" pitchFamily="34" charset="0"/>
                <a:cs typeface="Arial" panose="020B0604020202020204" pitchFamily="34" charset="0"/>
              </a:rPr>
              <a:t>The Isdell:Flowers Cross Border Malaria Initiative (IFCBMI) is committed to malaria elimination through community mobilization along the borders of Angola, Namibia, and Zambia. IFCBMI program countries are part of the Elimination Eight Initiative (E8), a coalition of countries working across borders to eliminate malaria by 2030. </a:t>
            </a:r>
          </a:p>
          <a:p>
            <a:pPr marL="375079" indent="-375079">
              <a:lnSpc>
                <a:spcPct val="120000"/>
              </a:lnSpc>
              <a:buClr>
                <a:schemeClr val="tx2"/>
              </a:buClr>
              <a:buSzPct val="126000"/>
              <a:buFont typeface="Arial"/>
              <a:buChar char="•"/>
              <a:defRPr/>
            </a:pPr>
            <a:r>
              <a:rPr lang="en-US" sz="2500" dirty="0">
                <a:solidFill>
                  <a:srgbClr val="002060"/>
                </a:solidFill>
                <a:latin typeface="Arial" panose="020B0604020202020204" pitchFamily="34" charset="0"/>
                <a:cs typeface="Arial" panose="020B0604020202020204" pitchFamily="34" charset="0"/>
              </a:rPr>
              <a:t>Several challenges to malaria elimination remain, including the remoteness of some border communities. There is a dearth of locally collected data to inform tailoring and targeting of strategies in these areas. </a:t>
            </a:r>
          </a:p>
          <a:p>
            <a:pPr marL="375079" indent="-375079">
              <a:lnSpc>
                <a:spcPct val="120000"/>
              </a:lnSpc>
              <a:buClr>
                <a:schemeClr val="tx2"/>
              </a:buClr>
              <a:buSzPct val="126000"/>
              <a:buFont typeface="Arial"/>
              <a:buChar char="•"/>
              <a:defRPr/>
            </a:pPr>
            <a:r>
              <a:rPr lang="en-US" sz="2500" dirty="0">
                <a:solidFill>
                  <a:srgbClr val="002060"/>
                </a:solidFill>
                <a:latin typeface="Arial" panose="020B0604020202020204" pitchFamily="34" charset="0"/>
                <a:cs typeface="Arial" panose="020B0604020202020204" pitchFamily="34" charset="0"/>
              </a:rPr>
              <a:t>To fill this gap, IFCBMI conducts a yearly cross-sectional household survey to assess key indicators of malaria knowledge, preventive practices, and care-seeking behavior within program areas, with the goal of informing program strategy and advocacy efforts. Results here are from the first two years of surveying (2020-2021).</a:t>
            </a:r>
          </a:p>
        </p:txBody>
      </p:sp>
      <p:sp>
        <p:nvSpPr>
          <p:cNvPr id="55" name="Rectangle 54"/>
          <p:cNvSpPr/>
          <p:nvPr/>
        </p:nvSpPr>
        <p:spPr bwMode="auto">
          <a:xfrm>
            <a:off x="25831800" y="23774400"/>
            <a:ext cx="24688800" cy="411480"/>
          </a:xfrm>
          <a:prstGeom prst="rect">
            <a:avLst/>
          </a:prstGeom>
          <a:solidFill>
            <a:schemeClr val="tx1"/>
          </a:solidFill>
          <a:ln w="19050" algn="ctr">
            <a:noFill/>
            <a:miter lim="800000"/>
            <a:headEnd/>
            <a:tailEnd/>
          </a:ln>
        </p:spPr>
        <p:txBody>
          <a:bodyPr wrap="none" anchor="ctr"/>
          <a:lstStyle/>
          <a:p>
            <a:pPr algn="ctr">
              <a:lnSpc>
                <a:spcPct val="90000"/>
              </a:lnSpc>
              <a:defRPr/>
            </a:pPr>
            <a:r>
              <a:rPr lang="en-US" sz="2822" spc="525" dirty="0">
                <a:solidFill>
                  <a:schemeClr val="bg2"/>
                </a:solidFill>
                <a:latin typeface="Arial" panose="020B0604020202020204" pitchFamily="34" charset="0"/>
                <a:cs typeface="Arial" panose="020B0604020202020204" pitchFamily="34" charset="0"/>
              </a:rPr>
              <a:t>Conclusions</a:t>
            </a:r>
          </a:p>
        </p:txBody>
      </p:sp>
      <p:sp>
        <p:nvSpPr>
          <p:cNvPr id="51" name="Rectangle 50"/>
          <p:cNvSpPr/>
          <p:nvPr/>
        </p:nvSpPr>
        <p:spPr bwMode="auto">
          <a:xfrm>
            <a:off x="685800" y="6522720"/>
            <a:ext cx="24688800" cy="411480"/>
          </a:xfrm>
          <a:prstGeom prst="rect">
            <a:avLst/>
          </a:prstGeom>
          <a:solidFill>
            <a:schemeClr val="accent1"/>
          </a:solidFill>
          <a:ln w="28575" cmpd="sng" algn="ctr">
            <a:solidFill>
              <a:schemeClr val="accent1"/>
            </a:solidFill>
            <a:miter lim="800000"/>
            <a:headEnd/>
            <a:tailEnd/>
          </a:ln>
          <a:effectLst/>
        </p:spPr>
        <p:txBody>
          <a:bodyPr wrap="none" anchor="ctr"/>
          <a:lstStyle/>
          <a:p>
            <a:pPr algn="ctr">
              <a:lnSpc>
                <a:spcPct val="90000"/>
              </a:lnSpc>
              <a:defRPr/>
            </a:pPr>
            <a:r>
              <a:rPr lang="en-US" sz="2822" spc="525" dirty="0">
                <a:solidFill>
                  <a:schemeClr val="bg2"/>
                </a:solidFill>
                <a:latin typeface="Arial" panose="020B0604020202020204" pitchFamily="34" charset="0"/>
                <a:cs typeface="Arial" panose="020B0604020202020204" pitchFamily="34" charset="0"/>
              </a:rPr>
              <a:t>Objectives</a:t>
            </a:r>
          </a:p>
        </p:txBody>
      </p:sp>
      <p:sp>
        <p:nvSpPr>
          <p:cNvPr id="41" name="Rectangle 40"/>
          <p:cNvSpPr/>
          <p:nvPr/>
        </p:nvSpPr>
        <p:spPr bwMode="auto">
          <a:xfrm>
            <a:off x="25831800" y="21945600"/>
            <a:ext cx="24688800" cy="411480"/>
          </a:xfrm>
          <a:prstGeom prst="rect">
            <a:avLst/>
          </a:prstGeom>
          <a:solidFill>
            <a:schemeClr val="accent1"/>
          </a:solidFill>
          <a:ln w="28575" cmpd="sng" algn="ctr">
            <a:noFill/>
            <a:miter lim="800000"/>
            <a:headEnd/>
            <a:tailEnd/>
          </a:ln>
          <a:effectLst/>
        </p:spPr>
        <p:txBody>
          <a:bodyPr wrap="none" anchor="ctr"/>
          <a:lstStyle/>
          <a:p>
            <a:pPr algn="ctr">
              <a:lnSpc>
                <a:spcPct val="90000"/>
              </a:lnSpc>
              <a:defRPr/>
            </a:pPr>
            <a:r>
              <a:rPr lang="en-US" sz="2822" spc="525" dirty="0">
                <a:solidFill>
                  <a:schemeClr val="bg1"/>
                </a:solidFill>
                <a:latin typeface="Arial" panose="020B0604020202020204" pitchFamily="34" charset="0"/>
                <a:cs typeface="Arial" panose="020B0604020202020204" pitchFamily="34" charset="0"/>
              </a:rPr>
              <a:t>Limitations</a:t>
            </a:r>
          </a:p>
        </p:txBody>
      </p:sp>
      <p:sp>
        <p:nvSpPr>
          <p:cNvPr id="78" name="Rectangle 77"/>
          <p:cNvSpPr/>
          <p:nvPr/>
        </p:nvSpPr>
        <p:spPr bwMode="auto">
          <a:xfrm>
            <a:off x="685797" y="24384000"/>
            <a:ext cx="24688800" cy="411480"/>
          </a:xfrm>
          <a:prstGeom prst="rect">
            <a:avLst/>
          </a:prstGeom>
          <a:solidFill>
            <a:schemeClr val="tx1"/>
          </a:solidFill>
          <a:ln w="19050" algn="ctr">
            <a:noFill/>
            <a:miter lim="800000"/>
            <a:headEnd/>
            <a:tailEnd/>
          </a:ln>
        </p:spPr>
        <p:txBody>
          <a:bodyPr wrap="none" anchor="ctr"/>
          <a:lstStyle/>
          <a:p>
            <a:pPr algn="ctr">
              <a:lnSpc>
                <a:spcPct val="90000"/>
              </a:lnSpc>
              <a:defRPr/>
            </a:pPr>
            <a:r>
              <a:rPr lang="en-US" sz="2822" spc="525" dirty="0">
                <a:solidFill>
                  <a:schemeClr val="bg2"/>
                </a:solidFill>
                <a:latin typeface="Arial" panose="020B0604020202020204" pitchFamily="34" charset="0"/>
                <a:cs typeface="Arial" panose="020B0604020202020204" pitchFamily="34" charset="0"/>
              </a:rPr>
              <a:t>Acknowledgements</a:t>
            </a:r>
          </a:p>
        </p:txBody>
      </p:sp>
      <p:sp>
        <p:nvSpPr>
          <p:cNvPr id="20" name="Freeform 19"/>
          <p:cNvSpPr/>
          <p:nvPr/>
        </p:nvSpPr>
        <p:spPr bwMode="auto">
          <a:xfrm>
            <a:off x="33954246" y="16635414"/>
            <a:ext cx="333729" cy="1508522"/>
          </a:xfrm>
          <a:custGeom>
            <a:avLst/>
            <a:gdLst>
              <a:gd name="connsiteX0" fmla="*/ 356139 w 508539"/>
              <a:gd name="connsiteY0" fmla="*/ 0 h 2298700"/>
              <a:gd name="connsiteX1" fmla="*/ 381539 w 508539"/>
              <a:gd name="connsiteY1" fmla="*/ 63500 h 2298700"/>
              <a:gd name="connsiteX2" fmla="*/ 330739 w 508539"/>
              <a:gd name="connsiteY2" fmla="*/ 76200 h 2298700"/>
              <a:gd name="connsiteX3" fmla="*/ 343439 w 508539"/>
              <a:gd name="connsiteY3" fmla="*/ 152400 h 2298700"/>
              <a:gd name="connsiteX4" fmla="*/ 368839 w 508539"/>
              <a:gd name="connsiteY4" fmla="*/ 228600 h 2298700"/>
              <a:gd name="connsiteX5" fmla="*/ 381539 w 508539"/>
              <a:gd name="connsiteY5" fmla="*/ 317500 h 2298700"/>
              <a:gd name="connsiteX6" fmla="*/ 394239 w 508539"/>
              <a:gd name="connsiteY6" fmla="*/ 355600 h 2298700"/>
              <a:gd name="connsiteX7" fmla="*/ 406939 w 508539"/>
              <a:gd name="connsiteY7" fmla="*/ 431800 h 2298700"/>
              <a:gd name="connsiteX8" fmla="*/ 432339 w 508539"/>
              <a:gd name="connsiteY8" fmla="*/ 508000 h 2298700"/>
              <a:gd name="connsiteX9" fmla="*/ 419639 w 508539"/>
              <a:gd name="connsiteY9" fmla="*/ 546100 h 2298700"/>
              <a:gd name="connsiteX10" fmla="*/ 381539 w 508539"/>
              <a:gd name="connsiteY10" fmla="*/ 571500 h 2298700"/>
              <a:gd name="connsiteX11" fmla="*/ 343439 w 508539"/>
              <a:gd name="connsiteY11" fmla="*/ 609600 h 2298700"/>
              <a:gd name="connsiteX12" fmla="*/ 330739 w 508539"/>
              <a:gd name="connsiteY12" fmla="*/ 647700 h 2298700"/>
              <a:gd name="connsiteX13" fmla="*/ 343439 w 508539"/>
              <a:gd name="connsiteY13" fmla="*/ 723900 h 2298700"/>
              <a:gd name="connsiteX14" fmla="*/ 470439 w 508539"/>
              <a:gd name="connsiteY14" fmla="*/ 838200 h 2298700"/>
              <a:gd name="connsiteX15" fmla="*/ 508539 w 508539"/>
              <a:gd name="connsiteY15" fmla="*/ 876300 h 2298700"/>
              <a:gd name="connsiteX16" fmla="*/ 495839 w 508539"/>
              <a:gd name="connsiteY16" fmla="*/ 977900 h 2298700"/>
              <a:gd name="connsiteX17" fmla="*/ 432339 w 508539"/>
              <a:gd name="connsiteY17" fmla="*/ 1028700 h 2298700"/>
              <a:gd name="connsiteX18" fmla="*/ 394239 w 508539"/>
              <a:gd name="connsiteY18" fmla="*/ 1054100 h 2298700"/>
              <a:gd name="connsiteX19" fmla="*/ 356139 w 508539"/>
              <a:gd name="connsiteY19" fmla="*/ 1066800 h 2298700"/>
              <a:gd name="connsiteX20" fmla="*/ 241839 w 508539"/>
              <a:gd name="connsiteY20" fmla="*/ 1130300 h 2298700"/>
              <a:gd name="connsiteX21" fmla="*/ 203739 w 508539"/>
              <a:gd name="connsiteY21" fmla="*/ 1206500 h 2298700"/>
              <a:gd name="connsiteX22" fmla="*/ 191039 w 508539"/>
              <a:gd name="connsiteY22" fmla="*/ 1257300 h 2298700"/>
              <a:gd name="connsiteX23" fmla="*/ 305339 w 508539"/>
              <a:gd name="connsiteY23" fmla="*/ 1244600 h 2298700"/>
              <a:gd name="connsiteX24" fmla="*/ 343439 w 508539"/>
              <a:gd name="connsiteY24" fmla="*/ 1282700 h 2298700"/>
              <a:gd name="connsiteX25" fmla="*/ 406939 w 508539"/>
              <a:gd name="connsiteY25" fmla="*/ 1371600 h 2298700"/>
              <a:gd name="connsiteX26" fmla="*/ 394239 w 508539"/>
              <a:gd name="connsiteY26" fmla="*/ 1549400 h 2298700"/>
              <a:gd name="connsiteX27" fmla="*/ 343439 w 508539"/>
              <a:gd name="connsiteY27" fmla="*/ 1625600 h 2298700"/>
              <a:gd name="connsiteX28" fmla="*/ 279939 w 508539"/>
              <a:gd name="connsiteY28" fmla="*/ 1689100 h 2298700"/>
              <a:gd name="connsiteX29" fmla="*/ 216439 w 508539"/>
              <a:gd name="connsiteY29" fmla="*/ 1739900 h 2298700"/>
              <a:gd name="connsiteX30" fmla="*/ 25939 w 508539"/>
              <a:gd name="connsiteY30" fmla="*/ 1790700 h 2298700"/>
              <a:gd name="connsiteX31" fmla="*/ 539 w 508539"/>
              <a:gd name="connsiteY31" fmla="*/ 1828800 h 2298700"/>
              <a:gd name="connsiteX32" fmla="*/ 51339 w 508539"/>
              <a:gd name="connsiteY32" fmla="*/ 1905000 h 2298700"/>
              <a:gd name="connsiteX33" fmla="*/ 102139 w 508539"/>
              <a:gd name="connsiteY33" fmla="*/ 1981200 h 2298700"/>
              <a:gd name="connsiteX34" fmla="*/ 114839 w 508539"/>
              <a:gd name="connsiteY34" fmla="*/ 2019300 h 2298700"/>
              <a:gd name="connsiteX35" fmla="*/ 127539 w 508539"/>
              <a:gd name="connsiteY35" fmla="*/ 2095500 h 2298700"/>
              <a:gd name="connsiteX36" fmla="*/ 203739 w 508539"/>
              <a:gd name="connsiteY36" fmla="*/ 2108200 h 2298700"/>
              <a:gd name="connsiteX37" fmla="*/ 292639 w 508539"/>
              <a:gd name="connsiteY37" fmla="*/ 2146300 h 2298700"/>
              <a:gd name="connsiteX38" fmla="*/ 343439 w 508539"/>
              <a:gd name="connsiteY38" fmla="*/ 2159000 h 2298700"/>
              <a:gd name="connsiteX39" fmla="*/ 394239 w 508539"/>
              <a:gd name="connsiteY39" fmla="*/ 2235200 h 2298700"/>
              <a:gd name="connsiteX40" fmla="*/ 432339 w 508539"/>
              <a:gd name="connsiteY40" fmla="*/ 229870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8539" h="2298700">
                <a:moveTo>
                  <a:pt x="356139" y="0"/>
                </a:moveTo>
                <a:cubicBezTo>
                  <a:pt x="364606" y="21167"/>
                  <a:pt x="388748" y="41873"/>
                  <a:pt x="381539" y="63500"/>
                </a:cubicBezTo>
                <a:cubicBezTo>
                  <a:pt x="376019" y="80059"/>
                  <a:pt x="337615" y="60157"/>
                  <a:pt x="330739" y="76200"/>
                </a:cubicBezTo>
                <a:cubicBezTo>
                  <a:pt x="320595" y="99868"/>
                  <a:pt x="337194" y="127418"/>
                  <a:pt x="343439" y="152400"/>
                </a:cubicBezTo>
                <a:cubicBezTo>
                  <a:pt x="349933" y="178375"/>
                  <a:pt x="368839" y="228600"/>
                  <a:pt x="368839" y="228600"/>
                </a:cubicBezTo>
                <a:cubicBezTo>
                  <a:pt x="373072" y="258233"/>
                  <a:pt x="375668" y="288147"/>
                  <a:pt x="381539" y="317500"/>
                </a:cubicBezTo>
                <a:cubicBezTo>
                  <a:pt x="384164" y="330627"/>
                  <a:pt x="391335" y="342532"/>
                  <a:pt x="394239" y="355600"/>
                </a:cubicBezTo>
                <a:cubicBezTo>
                  <a:pt x="399825" y="380737"/>
                  <a:pt x="400694" y="406818"/>
                  <a:pt x="406939" y="431800"/>
                </a:cubicBezTo>
                <a:cubicBezTo>
                  <a:pt x="413433" y="457775"/>
                  <a:pt x="432339" y="508000"/>
                  <a:pt x="432339" y="508000"/>
                </a:cubicBezTo>
                <a:cubicBezTo>
                  <a:pt x="428106" y="520700"/>
                  <a:pt x="428002" y="535647"/>
                  <a:pt x="419639" y="546100"/>
                </a:cubicBezTo>
                <a:cubicBezTo>
                  <a:pt x="410104" y="558019"/>
                  <a:pt x="393265" y="561729"/>
                  <a:pt x="381539" y="571500"/>
                </a:cubicBezTo>
                <a:cubicBezTo>
                  <a:pt x="367741" y="582998"/>
                  <a:pt x="356139" y="596900"/>
                  <a:pt x="343439" y="609600"/>
                </a:cubicBezTo>
                <a:cubicBezTo>
                  <a:pt x="339206" y="622300"/>
                  <a:pt x="330739" y="634313"/>
                  <a:pt x="330739" y="647700"/>
                </a:cubicBezTo>
                <a:cubicBezTo>
                  <a:pt x="330739" y="673450"/>
                  <a:pt x="335296" y="699471"/>
                  <a:pt x="343439" y="723900"/>
                </a:cubicBezTo>
                <a:cubicBezTo>
                  <a:pt x="360789" y="775950"/>
                  <a:pt x="444083" y="811844"/>
                  <a:pt x="470439" y="838200"/>
                </a:cubicBezTo>
                <a:lnTo>
                  <a:pt x="508539" y="876300"/>
                </a:lnTo>
                <a:cubicBezTo>
                  <a:pt x="504306" y="910167"/>
                  <a:pt x="504819" y="944972"/>
                  <a:pt x="495839" y="977900"/>
                </a:cubicBezTo>
                <a:cubicBezTo>
                  <a:pt x="482318" y="1027478"/>
                  <a:pt x="467988" y="1010875"/>
                  <a:pt x="432339" y="1028700"/>
                </a:cubicBezTo>
                <a:cubicBezTo>
                  <a:pt x="418687" y="1035526"/>
                  <a:pt x="407891" y="1047274"/>
                  <a:pt x="394239" y="1054100"/>
                </a:cubicBezTo>
                <a:cubicBezTo>
                  <a:pt x="382265" y="1060087"/>
                  <a:pt x="367841" y="1060299"/>
                  <a:pt x="356139" y="1066800"/>
                </a:cubicBezTo>
                <a:cubicBezTo>
                  <a:pt x="225131" y="1139582"/>
                  <a:pt x="328050" y="1101563"/>
                  <a:pt x="241839" y="1130300"/>
                </a:cubicBezTo>
                <a:cubicBezTo>
                  <a:pt x="214009" y="1172045"/>
                  <a:pt x="216884" y="1160492"/>
                  <a:pt x="203739" y="1206500"/>
                </a:cubicBezTo>
                <a:cubicBezTo>
                  <a:pt x="198944" y="1223283"/>
                  <a:pt x="174696" y="1251171"/>
                  <a:pt x="191039" y="1257300"/>
                </a:cubicBezTo>
                <a:cubicBezTo>
                  <a:pt x="226933" y="1270760"/>
                  <a:pt x="267239" y="1248833"/>
                  <a:pt x="305339" y="1244600"/>
                </a:cubicBezTo>
                <a:cubicBezTo>
                  <a:pt x="318039" y="1257300"/>
                  <a:pt x="331750" y="1269063"/>
                  <a:pt x="343439" y="1282700"/>
                </a:cubicBezTo>
                <a:cubicBezTo>
                  <a:pt x="367068" y="1310267"/>
                  <a:pt x="386837" y="1341447"/>
                  <a:pt x="406939" y="1371600"/>
                </a:cubicBezTo>
                <a:cubicBezTo>
                  <a:pt x="402706" y="1430867"/>
                  <a:pt x="408650" y="1491756"/>
                  <a:pt x="394239" y="1549400"/>
                </a:cubicBezTo>
                <a:cubicBezTo>
                  <a:pt x="386835" y="1579016"/>
                  <a:pt x="360372" y="1600200"/>
                  <a:pt x="343439" y="1625600"/>
                </a:cubicBezTo>
                <a:cubicBezTo>
                  <a:pt x="309572" y="1676400"/>
                  <a:pt x="330739" y="1655233"/>
                  <a:pt x="279939" y="1689100"/>
                </a:cubicBezTo>
                <a:cubicBezTo>
                  <a:pt x="223133" y="1774309"/>
                  <a:pt x="290051" y="1690825"/>
                  <a:pt x="216439" y="1739900"/>
                </a:cubicBezTo>
                <a:cubicBezTo>
                  <a:pt x="99925" y="1817576"/>
                  <a:pt x="316490" y="1766487"/>
                  <a:pt x="25939" y="1790700"/>
                </a:cubicBezTo>
                <a:cubicBezTo>
                  <a:pt x="17472" y="1803400"/>
                  <a:pt x="3048" y="1813744"/>
                  <a:pt x="539" y="1828800"/>
                </a:cubicBezTo>
                <a:cubicBezTo>
                  <a:pt x="-5176" y="1863090"/>
                  <a:pt x="36099" y="1885406"/>
                  <a:pt x="51339" y="1905000"/>
                </a:cubicBezTo>
                <a:cubicBezTo>
                  <a:pt x="70081" y="1929097"/>
                  <a:pt x="92486" y="1952240"/>
                  <a:pt x="102139" y="1981200"/>
                </a:cubicBezTo>
                <a:cubicBezTo>
                  <a:pt x="106372" y="1993900"/>
                  <a:pt x="111935" y="2006232"/>
                  <a:pt x="114839" y="2019300"/>
                </a:cubicBezTo>
                <a:cubicBezTo>
                  <a:pt x="120425" y="2044437"/>
                  <a:pt x="109331" y="2077292"/>
                  <a:pt x="127539" y="2095500"/>
                </a:cubicBezTo>
                <a:cubicBezTo>
                  <a:pt x="145747" y="2113708"/>
                  <a:pt x="178339" y="2103967"/>
                  <a:pt x="203739" y="2108200"/>
                </a:cubicBezTo>
                <a:cubicBezTo>
                  <a:pt x="233372" y="2120900"/>
                  <a:pt x="262340" y="2135282"/>
                  <a:pt x="292639" y="2146300"/>
                </a:cubicBezTo>
                <a:cubicBezTo>
                  <a:pt x="309043" y="2152265"/>
                  <a:pt x="330303" y="2147506"/>
                  <a:pt x="343439" y="2159000"/>
                </a:cubicBezTo>
                <a:cubicBezTo>
                  <a:pt x="366413" y="2179102"/>
                  <a:pt x="377306" y="2209800"/>
                  <a:pt x="394239" y="2235200"/>
                </a:cubicBezTo>
                <a:cubicBezTo>
                  <a:pt x="424890" y="2281176"/>
                  <a:pt x="412813" y="2259648"/>
                  <a:pt x="432339" y="2298700"/>
                </a:cubicBezTo>
              </a:path>
            </a:pathLst>
          </a:custGeom>
          <a:noFill/>
          <a:ln w="19050" algn="ctr">
            <a:noFill/>
            <a:miter lim="800000"/>
            <a:headEnd/>
            <a:tailEnd/>
          </a:ln>
        </p:spPr>
        <p:txBody>
          <a:bodyPr rtlCol="0" anchor="ctr"/>
          <a:lstStyle/>
          <a:p>
            <a:pPr algn="ctr"/>
            <a:endParaRPr lang="en-US" sz="2100"/>
          </a:p>
        </p:txBody>
      </p:sp>
      <p:sp>
        <p:nvSpPr>
          <p:cNvPr id="42" name="TextBox 41">
            <a:extLst>
              <a:ext uri="{FF2B5EF4-FFF2-40B4-BE49-F238E27FC236}">
                <a16:creationId xmlns:a16="http://schemas.microsoft.com/office/drawing/2014/main" id="{94E99478-B9B3-C347-8D04-581669D65D2F}"/>
              </a:ext>
            </a:extLst>
          </p:cNvPr>
          <p:cNvSpPr txBox="1"/>
          <p:nvPr/>
        </p:nvSpPr>
        <p:spPr bwMode="auto">
          <a:xfrm>
            <a:off x="685797" y="7086600"/>
            <a:ext cx="24688797" cy="2265877"/>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00000"/>
              <a:defRPr/>
            </a:pPr>
            <a:r>
              <a:rPr lang="en-US" sz="2500" dirty="0">
                <a:solidFill>
                  <a:srgbClr val="002060"/>
                </a:solidFill>
                <a:latin typeface="Arial" panose="020B0604020202020204" pitchFamily="34" charset="0"/>
                <a:cs typeface="Arial" panose="020B0604020202020204" pitchFamily="34" charset="0"/>
              </a:rPr>
              <a:t>Among IFCBMI program areas in Angola, Namibia, and Zambia, the survey aimed to:</a:t>
            </a:r>
          </a:p>
          <a:p>
            <a:pPr marL="487601" indent="-487601">
              <a:lnSpc>
                <a:spcPct val="120000"/>
              </a:lnSpc>
              <a:buClr>
                <a:schemeClr val="tx2"/>
              </a:buClr>
              <a:buSzPct val="100000"/>
              <a:buAutoNum type="arabicParenR"/>
              <a:defRPr/>
            </a:pPr>
            <a:r>
              <a:rPr lang="en-US" sz="2500" dirty="0">
                <a:solidFill>
                  <a:srgbClr val="002060"/>
                </a:solidFill>
                <a:latin typeface="Arial" panose="020B0604020202020204" pitchFamily="34" charset="0"/>
                <a:cs typeface="Arial" panose="020B0604020202020204" pitchFamily="34" charset="0"/>
              </a:rPr>
              <a:t>Measure access to and use of insecticide treated nets (ITNs)</a:t>
            </a:r>
          </a:p>
          <a:p>
            <a:pPr marL="487601" indent="-487601">
              <a:lnSpc>
                <a:spcPct val="120000"/>
              </a:lnSpc>
              <a:buClr>
                <a:schemeClr val="tx2"/>
              </a:buClr>
              <a:buSzPct val="100000"/>
              <a:buAutoNum type="arabicParenR"/>
              <a:defRPr/>
            </a:pPr>
            <a:r>
              <a:rPr lang="en-US" sz="2500" dirty="0">
                <a:solidFill>
                  <a:srgbClr val="002060"/>
                </a:solidFill>
                <a:latin typeface="Arial" panose="020B0604020202020204" pitchFamily="34" charset="0"/>
                <a:cs typeface="Arial" panose="020B0604020202020204" pitchFamily="34" charset="0"/>
              </a:rPr>
              <a:t>Measure past 12-month indoor residual spraying (IRS) coverage</a:t>
            </a:r>
          </a:p>
          <a:p>
            <a:pPr marL="487601" indent="-487601">
              <a:lnSpc>
                <a:spcPct val="120000"/>
              </a:lnSpc>
              <a:buClr>
                <a:schemeClr val="tx2"/>
              </a:buClr>
              <a:buSzPct val="100000"/>
              <a:buAutoNum type="arabicParenR"/>
              <a:defRPr/>
            </a:pPr>
            <a:r>
              <a:rPr lang="en-US" sz="2500" dirty="0">
                <a:solidFill>
                  <a:srgbClr val="002060"/>
                </a:solidFill>
                <a:latin typeface="Arial" panose="020B0604020202020204" pitchFamily="34" charset="0"/>
                <a:cs typeface="Arial" panose="020B0604020202020204" pitchFamily="34" charset="0"/>
              </a:rPr>
              <a:t>Understand care-seeking behavior for children under five years old (&lt;5) with fever in the past two weeks</a:t>
            </a:r>
          </a:p>
          <a:p>
            <a:pPr marL="487601" indent="-487601">
              <a:lnSpc>
                <a:spcPct val="120000"/>
              </a:lnSpc>
              <a:buClr>
                <a:schemeClr val="tx2"/>
              </a:buClr>
              <a:buSzPct val="100000"/>
              <a:buAutoNum type="arabicParenR"/>
              <a:defRPr/>
            </a:pPr>
            <a:r>
              <a:rPr lang="en-US" sz="2500" dirty="0">
                <a:solidFill>
                  <a:srgbClr val="002060"/>
                </a:solidFill>
                <a:latin typeface="Arial" panose="020B0604020202020204" pitchFamily="34" charset="0"/>
                <a:cs typeface="Arial" panose="020B0604020202020204" pitchFamily="34" charset="0"/>
              </a:rPr>
              <a:t>Understand malaria-related knowledge</a:t>
            </a:r>
          </a:p>
        </p:txBody>
      </p:sp>
      <p:sp>
        <p:nvSpPr>
          <p:cNvPr id="48" name="TextBox 47">
            <a:extLst>
              <a:ext uri="{FF2B5EF4-FFF2-40B4-BE49-F238E27FC236}">
                <a16:creationId xmlns:a16="http://schemas.microsoft.com/office/drawing/2014/main" id="{6A42A08B-BF1D-0047-8C32-016B598CC757}"/>
              </a:ext>
            </a:extLst>
          </p:cNvPr>
          <p:cNvSpPr txBox="1"/>
          <p:nvPr/>
        </p:nvSpPr>
        <p:spPr bwMode="auto">
          <a:xfrm>
            <a:off x="685799" y="10150194"/>
            <a:ext cx="24688799" cy="2727606"/>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26000"/>
              <a:defRPr/>
            </a:pPr>
            <a:r>
              <a:rPr lang="en-US" sz="2500" b="1" dirty="0">
                <a:solidFill>
                  <a:srgbClr val="002060"/>
                </a:solidFill>
                <a:latin typeface="Arial" panose="020B0604020202020204" pitchFamily="34" charset="0"/>
                <a:cs typeface="Arial" panose="020B0604020202020204" pitchFamily="34" charset="0"/>
              </a:rPr>
              <a:t>Sampling frame, sample size, and sampling: </a:t>
            </a:r>
            <a:r>
              <a:rPr lang="en-US" sz="2500" dirty="0">
                <a:solidFill>
                  <a:srgbClr val="002060"/>
                </a:solidFill>
                <a:latin typeface="Arial" panose="020B0604020202020204" pitchFamily="34" charset="0"/>
                <a:cs typeface="Arial" panose="020B0604020202020204" pitchFamily="34" charset="0"/>
              </a:rPr>
              <a:t>The sampling frame included all IFCBMI program areas in Angola, Namibia, and Zambia (Figure 1). Sample sizes were based on power calculations intending to achieve at least 80% power to detect annual incremental improvements in key outcome measures at the country-wide program area level (except for Angola, whose power calculations were conducted at the Provincial program area level, since the two provinces of operation have different malaria realities, program staff, and activities). Households (HH) were sampled by geographically stratified random sampling</a:t>
            </a:r>
            <a:r>
              <a:rPr lang="en-US" sz="2500" b="1" dirty="0">
                <a:solidFill>
                  <a:srgbClr val="002060"/>
                </a:solidFill>
                <a:latin typeface="Arial" panose="020B0604020202020204" pitchFamily="34" charset="0"/>
                <a:cs typeface="Arial" panose="020B0604020202020204" pitchFamily="34" charset="0"/>
              </a:rPr>
              <a:t>.</a:t>
            </a:r>
          </a:p>
          <a:p>
            <a:pPr>
              <a:lnSpc>
                <a:spcPct val="120000"/>
              </a:lnSpc>
              <a:buClr>
                <a:schemeClr val="tx2"/>
              </a:buClr>
              <a:buSzPct val="126000"/>
              <a:defRPr/>
            </a:pPr>
            <a:endParaRPr lang="en-US" sz="2500" b="1" dirty="0">
              <a:solidFill>
                <a:srgbClr val="002060"/>
              </a:solidFill>
              <a:latin typeface="Arial" panose="020B0604020202020204" pitchFamily="34" charset="0"/>
              <a:cs typeface="Arial" panose="020B0604020202020204" pitchFamily="34" charset="0"/>
            </a:endParaRPr>
          </a:p>
          <a:p>
            <a:pPr>
              <a:lnSpc>
                <a:spcPct val="120000"/>
              </a:lnSpc>
              <a:buClr>
                <a:schemeClr val="tx2"/>
              </a:buClr>
              <a:buSzPct val="126000"/>
              <a:defRPr/>
            </a:pPr>
            <a:r>
              <a:rPr lang="en-US" sz="2500" b="1" dirty="0">
                <a:solidFill>
                  <a:srgbClr val="002060"/>
                </a:solidFill>
                <a:latin typeface="Arial" panose="020B0604020202020204" pitchFamily="34" charset="0"/>
                <a:cs typeface="Arial" panose="020B0604020202020204" pitchFamily="34" charset="0"/>
              </a:rPr>
              <a:t>Figure 1. IFCBMI program areas </a:t>
            </a:r>
          </a:p>
        </p:txBody>
      </p:sp>
      <p:pic>
        <p:nvPicPr>
          <p:cNvPr id="49" name="Picture 48">
            <a:extLst>
              <a:ext uri="{FF2B5EF4-FFF2-40B4-BE49-F238E27FC236}">
                <a16:creationId xmlns:a16="http://schemas.microsoft.com/office/drawing/2014/main" id="{FA13EC0B-9F06-004A-918C-E7B084B4748F}"/>
              </a:ext>
            </a:extLst>
          </p:cNvPr>
          <p:cNvPicPr>
            <a:picLocks noChangeAspect="1"/>
          </p:cNvPicPr>
          <p:nvPr/>
        </p:nvPicPr>
        <p:blipFill rotWithShape="1">
          <a:blip r:embed="rId4">
            <a:extLst>
              <a:ext uri="{28A0092B-C50C-407E-A947-70E740481C1C}">
                <a14:useLocalDpi xmlns:a14="http://schemas.microsoft.com/office/drawing/2010/main" val="0"/>
              </a:ext>
            </a:extLst>
          </a:blip>
          <a:srcRect l="3046" t="16434" r="3033" b="3701"/>
          <a:stretch/>
        </p:blipFill>
        <p:spPr bwMode="auto">
          <a:xfrm>
            <a:off x="685796" y="12934708"/>
            <a:ext cx="16795365" cy="11057404"/>
          </a:xfrm>
          <a:prstGeom prst="rect">
            <a:avLst/>
          </a:prstGeom>
          <a:noFill/>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56" name="TextBox 55">
            <a:extLst>
              <a:ext uri="{FF2B5EF4-FFF2-40B4-BE49-F238E27FC236}">
                <a16:creationId xmlns:a16="http://schemas.microsoft.com/office/drawing/2014/main" id="{2EE239ED-B14C-C449-B863-A8ECD42696E9}"/>
              </a:ext>
            </a:extLst>
          </p:cNvPr>
          <p:cNvSpPr txBox="1"/>
          <p:nvPr/>
        </p:nvSpPr>
        <p:spPr bwMode="auto">
          <a:xfrm>
            <a:off x="17875148" y="12877603"/>
            <a:ext cx="7499445" cy="10575909"/>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26000"/>
              <a:defRPr/>
            </a:pPr>
            <a:r>
              <a:rPr lang="en-US" sz="2500" b="1" dirty="0">
                <a:solidFill>
                  <a:srgbClr val="002060"/>
                </a:solidFill>
                <a:latin typeface="Arial" panose="020B0604020202020204" pitchFamily="34" charset="0"/>
                <a:ea typeface="Helvetica Neue" panose="02000503000000020004" pitchFamily="2" charset="0"/>
                <a:cs typeface="Arial" panose="020B0604020202020204" pitchFamily="34" charset="0"/>
              </a:rPr>
              <a:t>Participant eligibility: </a:t>
            </a:r>
            <a:r>
              <a:rPr lang="en-US" sz="2500" dirty="0">
                <a:solidFill>
                  <a:srgbClr val="002060"/>
                </a:solidFill>
                <a:latin typeface="Arial" panose="020B0604020202020204" pitchFamily="34" charset="0"/>
                <a:ea typeface="Helvetica Neue" panose="02000503000000020004" pitchFamily="2" charset="0"/>
                <a:cs typeface="Arial" panose="020B0604020202020204" pitchFamily="34" charset="0"/>
              </a:rPr>
              <a:t>female, </a:t>
            </a:r>
            <a:r>
              <a:rPr lang="en-ZA" sz="2500" dirty="0">
                <a:latin typeface="Arial" panose="020B0604020202020204" pitchFamily="34" charset="0"/>
                <a:ea typeface="Helvetica Neue" panose="02000503000000020004" pitchFamily="2" charset="0"/>
                <a:cs typeface="Arial" panose="020B0604020202020204" pitchFamily="34" charset="0"/>
                <a:sym typeface="Symbol" pitchFamily="2" charset="2"/>
              </a:rPr>
              <a:t></a:t>
            </a:r>
            <a:r>
              <a:rPr lang="en-US" sz="2500" dirty="0">
                <a:latin typeface="Arial" panose="020B0604020202020204" pitchFamily="34" charset="0"/>
                <a:ea typeface="Helvetica Neue" panose="02000503000000020004" pitchFamily="2" charset="0"/>
                <a:cs typeface="Arial" panose="020B0604020202020204" pitchFamily="34" charset="0"/>
              </a:rPr>
              <a:t>18 years, and provided informed consent. Only one woman per household took the survey: the mother/caretaker of the youngest child in the household who was available. </a:t>
            </a:r>
            <a:endParaRPr lang="en-US" sz="2500" dirty="0">
              <a:latin typeface="Arial" panose="020B0604020202020204" pitchFamily="34" charset="0"/>
              <a:cs typeface="Arial" panose="020B0604020202020204" pitchFamily="34" charset="0"/>
            </a:endParaRPr>
          </a:p>
          <a:p>
            <a:pPr>
              <a:lnSpc>
                <a:spcPct val="120000"/>
              </a:lnSpc>
              <a:buClr>
                <a:schemeClr val="tx2"/>
              </a:buClr>
              <a:buSzPct val="126000"/>
              <a:defRPr/>
            </a:pPr>
            <a:endParaRPr lang="en-US" sz="2500" b="1" dirty="0">
              <a:solidFill>
                <a:srgbClr val="002060"/>
              </a:solidFill>
              <a:latin typeface="Arial" panose="020B0604020202020204" pitchFamily="34" charset="0"/>
              <a:cs typeface="Arial" panose="020B0604020202020204" pitchFamily="34" charset="0"/>
            </a:endParaRPr>
          </a:p>
          <a:p>
            <a:pPr>
              <a:lnSpc>
                <a:spcPct val="120000"/>
              </a:lnSpc>
              <a:buClr>
                <a:schemeClr val="tx2"/>
              </a:buClr>
              <a:buSzPct val="126000"/>
              <a:defRPr/>
            </a:pPr>
            <a:r>
              <a:rPr lang="en-US" sz="2500" b="1" dirty="0">
                <a:solidFill>
                  <a:srgbClr val="002060"/>
                </a:solidFill>
                <a:latin typeface="Arial" panose="020B0604020202020204" pitchFamily="34" charset="0"/>
                <a:cs typeface="Arial" panose="020B0604020202020204" pitchFamily="34" charset="0"/>
              </a:rPr>
              <a:t>Data collection: </a:t>
            </a:r>
            <a:r>
              <a:rPr lang="en-US" sz="2500" dirty="0">
                <a:solidFill>
                  <a:srgbClr val="002060"/>
                </a:solidFill>
                <a:latin typeface="Arial" panose="020B0604020202020204" pitchFamily="34" charset="0"/>
                <a:cs typeface="Arial" panose="020B0604020202020204" pitchFamily="34" charset="0"/>
              </a:rPr>
              <a:t>Data collection occurred from June-August 2020 and May-August 2021 through a structured questionnaire on </a:t>
            </a:r>
            <a:r>
              <a:rPr lang="en-US" sz="2500" dirty="0" err="1">
                <a:solidFill>
                  <a:srgbClr val="002060"/>
                </a:solidFill>
                <a:latin typeface="Arial" panose="020B0604020202020204" pitchFamily="34" charset="0"/>
                <a:cs typeface="Arial" panose="020B0604020202020204" pitchFamily="34" charset="0"/>
              </a:rPr>
              <a:t>KoboCollect</a:t>
            </a:r>
            <a:r>
              <a:rPr lang="en-US" sz="2500" dirty="0">
                <a:solidFill>
                  <a:srgbClr val="002060"/>
                </a:solidFill>
                <a:latin typeface="Arial" panose="020B0604020202020204" pitchFamily="34" charset="0"/>
                <a:cs typeface="Arial" panose="020B0604020202020204" pitchFamily="34" charset="0"/>
              </a:rPr>
              <a:t>. </a:t>
            </a:r>
          </a:p>
          <a:p>
            <a:pPr>
              <a:lnSpc>
                <a:spcPct val="120000"/>
              </a:lnSpc>
              <a:buClr>
                <a:schemeClr val="tx2"/>
              </a:buClr>
              <a:buSzPct val="126000"/>
              <a:defRPr/>
            </a:pPr>
            <a:endParaRPr lang="en-US" sz="2500" b="1" dirty="0">
              <a:solidFill>
                <a:srgbClr val="002060"/>
              </a:solidFill>
              <a:latin typeface="Arial" panose="020B0604020202020204" pitchFamily="34" charset="0"/>
              <a:cs typeface="Arial" panose="020B0604020202020204" pitchFamily="34" charset="0"/>
            </a:endParaRPr>
          </a:p>
          <a:p>
            <a:pPr>
              <a:lnSpc>
                <a:spcPct val="120000"/>
              </a:lnSpc>
              <a:buClr>
                <a:schemeClr val="tx2"/>
              </a:buClr>
              <a:buSzPct val="126000"/>
              <a:defRPr/>
            </a:pPr>
            <a:r>
              <a:rPr lang="en-US" sz="2500" b="1" dirty="0">
                <a:solidFill>
                  <a:srgbClr val="002060"/>
                </a:solidFill>
                <a:latin typeface="Arial" panose="020B0604020202020204" pitchFamily="34" charset="0"/>
                <a:ea typeface="Helvetica Neue" panose="02000503000000020004" pitchFamily="2" charset="0"/>
                <a:cs typeface="Arial" panose="020B0604020202020204" pitchFamily="34" charset="0"/>
              </a:rPr>
              <a:t>Data analysis: </a:t>
            </a:r>
            <a:r>
              <a:rPr lang="en-US" sz="2500" dirty="0">
                <a:latin typeface="Arial" panose="020B0604020202020204" pitchFamily="34" charset="0"/>
                <a:ea typeface="Helvetica Neue" panose="02000503000000020004" pitchFamily="2" charset="0"/>
                <a:cs typeface="Arial" panose="020B0604020202020204" pitchFamily="34" charset="0"/>
              </a:rPr>
              <a:t>Descriptive statistics were calculated with 95% confidence intervals. Statistical tests to compare differences in outcomes over time included unadjusted logistic regression (dichotomous variables) and OLS regression (continuous variables) of the outcomes on an indicator for survey year. The significance threshold was set at .05. Data was analyzed in STATA v14.2.</a:t>
            </a:r>
          </a:p>
          <a:p>
            <a:pPr>
              <a:lnSpc>
                <a:spcPct val="120000"/>
              </a:lnSpc>
              <a:buClr>
                <a:schemeClr val="tx2"/>
              </a:buClr>
              <a:buSzPct val="126000"/>
              <a:defRPr/>
            </a:pPr>
            <a:endParaRPr lang="en-US" sz="2500" b="1" dirty="0">
              <a:solidFill>
                <a:srgbClr val="002060"/>
              </a:solidFill>
              <a:latin typeface="Arial" panose="020B0604020202020204" pitchFamily="34" charset="0"/>
              <a:ea typeface="Helvetica Neue" panose="02000503000000020004" pitchFamily="2" charset="0"/>
              <a:cs typeface="Arial" panose="020B0604020202020204" pitchFamily="34" charset="0"/>
            </a:endParaRPr>
          </a:p>
          <a:p>
            <a:pPr>
              <a:lnSpc>
                <a:spcPct val="120000"/>
              </a:lnSpc>
              <a:buClr>
                <a:schemeClr val="tx2"/>
              </a:buClr>
              <a:buSzPct val="126000"/>
              <a:defRPr/>
            </a:pPr>
            <a:r>
              <a:rPr lang="en-US" sz="2500" b="1" dirty="0">
                <a:solidFill>
                  <a:srgbClr val="002060"/>
                </a:solidFill>
                <a:latin typeface="Arial" panose="020B0604020202020204" pitchFamily="34" charset="0"/>
                <a:ea typeface="Helvetica Neue" panose="02000503000000020004" pitchFamily="2" charset="0"/>
                <a:cs typeface="Arial" panose="020B0604020202020204" pitchFamily="34" charset="0"/>
              </a:rPr>
              <a:t>Ethical considerations: </a:t>
            </a:r>
            <a:r>
              <a:rPr lang="en-US" sz="2500" dirty="0">
                <a:solidFill>
                  <a:srgbClr val="002060"/>
                </a:solidFill>
                <a:latin typeface="Arial" panose="020B0604020202020204" pitchFamily="34" charset="0"/>
                <a:ea typeface="Helvetica Neue" panose="02000503000000020004" pitchFamily="2" charset="0"/>
                <a:cs typeface="Arial" panose="020B0604020202020204" pitchFamily="34" charset="0"/>
              </a:rPr>
              <a:t>This study was approved by the ethical committees of the Ministry of Health in Angola, The Ministry of Health and Social Services in Namibia, and the Ministry of Health in Zambia. </a:t>
            </a:r>
            <a:endParaRPr lang="en-US" sz="2500" b="1" dirty="0">
              <a:solidFill>
                <a:srgbClr val="002060"/>
              </a:solidFill>
              <a:latin typeface="Arial" panose="020B0604020202020204" pitchFamily="34" charset="0"/>
              <a:ea typeface="Helvetica Neue" panose="02000503000000020004" pitchFamily="2" charset="0"/>
              <a:cs typeface="Arial" panose="020B0604020202020204" pitchFamily="34" charset="0"/>
            </a:endParaRPr>
          </a:p>
        </p:txBody>
      </p:sp>
      <p:sp>
        <p:nvSpPr>
          <p:cNvPr id="59" name="TextBox 58">
            <a:extLst>
              <a:ext uri="{FF2B5EF4-FFF2-40B4-BE49-F238E27FC236}">
                <a16:creationId xmlns:a16="http://schemas.microsoft.com/office/drawing/2014/main" id="{C714DFCF-DF3F-6C48-8C1B-C2F53B6A7724}"/>
              </a:ext>
            </a:extLst>
          </p:cNvPr>
          <p:cNvSpPr txBox="1"/>
          <p:nvPr/>
        </p:nvSpPr>
        <p:spPr bwMode="auto">
          <a:xfrm>
            <a:off x="685797" y="24917400"/>
            <a:ext cx="24688796" cy="419217"/>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26000"/>
              <a:defRPr/>
            </a:pPr>
            <a:r>
              <a:rPr lang="en-US" sz="2500" dirty="0">
                <a:solidFill>
                  <a:srgbClr val="002060"/>
                </a:solidFill>
                <a:latin typeface="Arial" panose="020B0604020202020204" pitchFamily="34" charset="0"/>
                <a:cs typeface="Arial" panose="020B0604020202020204" pitchFamily="34" charset="0"/>
              </a:rPr>
              <a:t>We wish to thank IFCBMI staff, volunteer data collectors, and survey respondents from the program areas of the Anglican Dioceses of Angola, Namibia, and Lusaka (Zambia). </a:t>
            </a:r>
          </a:p>
        </p:txBody>
      </p:sp>
      <p:sp>
        <p:nvSpPr>
          <p:cNvPr id="61" name="Rectangle 60">
            <a:extLst>
              <a:ext uri="{FF2B5EF4-FFF2-40B4-BE49-F238E27FC236}">
                <a16:creationId xmlns:a16="http://schemas.microsoft.com/office/drawing/2014/main" id="{77CD3B41-3CA4-8643-B481-0D5755C29C56}"/>
              </a:ext>
            </a:extLst>
          </p:cNvPr>
          <p:cNvSpPr/>
          <p:nvPr/>
        </p:nvSpPr>
        <p:spPr bwMode="auto">
          <a:xfrm>
            <a:off x="25831800" y="3048000"/>
            <a:ext cx="24688800" cy="411480"/>
          </a:xfrm>
          <a:prstGeom prst="rect">
            <a:avLst/>
          </a:prstGeom>
          <a:solidFill>
            <a:schemeClr val="accent1"/>
          </a:solidFill>
          <a:ln w="28575" cmpd="sng" algn="ctr">
            <a:solidFill>
              <a:schemeClr val="accent1"/>
            </a:solidFill>
            <a:miter lim="800000"/>
            <a:headEnd/>
            <a:tailEnd/>
          </a:ln>
        </p:spPr>
        <p:txBody>
          <a:bodyPr wrap="none" anchor="ctr"/>
          <a:lstStyle/>
          <a:p>
            <a:pPr algn="ctr">
              <a:lnSpc>
                <a:spcPct val="90000"/>
              </a:lnSpc>
              <a:defRPr/>
            </a:pPr>
            <a:r>
              <a:rPr lang="en-US" sz="2822" spc="525" dirty="0">
                <a:solidFill>
                  <a:schemeClr val="bg2"/>
                </a:solidFill>
                <a:latin typeface="Arial" panose="020B0604020202020204" pitchFamily="34" charset="0"/>
                <a:cs typeface="Arial" panose="020B0604020202020204" pitchFamily="34" charset="0"/>
              </a:rPr>
              <a:t>Results, </a:t>
            </a:r>
            <a:r>
              <a:rPr lang="en-US" sz="2822" spc="525" dirty="0" err="1">
                <a:solidFill>
                  <a:schemeClr val="bg2"/>
                </a:solidFill>
                <a:latin typeface="Arial" panose="020B0604020202020204" pitchFamily="34" charset="0"/>
                <a:cs typeface="Arial" panose="020B0604020202020204" pitchFamily="34" charset="0"/>
              </a:rPr>
              <a:t>con’t</a:t>
            </a:r>
            <a:r>
              <a:rPr lang="en-US" sz="2822" spc="525" dirty="0">
                <a:solidFill>
                  <a:schemeClr val="bg2"/>
                </a:solidFill>
                <a:latin typeface="Arial" panose="020B0604020202020204" pitchFamily="34" charset="0"/>
                <a:cs typeface="Arial" panose="020B0604020202020204" pitchFamily="34" charset="0"/>
              </a:rPr>
              <a:t>.</a:t>
            </a:r>
          </a:p>
        </p:txBody>
      </p:sp>
      <p:sp>
        <p:nvSpPr>
          <p:cNvPr id="29" name="TextBox 28">
            <a:extLst>
              <a:ext uri="{FF2B5EF4-FFF2-40B4-BE49-F238E27FC236}">
                <a16:creationId xmlns:a16="http://schemas.microsoft.com/office/drawing/2014/main" id="{9F46B0BC-052E-3341-BCAB-87F64CC490AA}"/>
              </a:ext>
            </a:extLst>
          </p:cNvPr>
          <p:cNvSpPr txBox="1"/>
          <p:nvPr/>
        </p:nvSpPr>
        <p:spPr bwMode="auto">
          <a:xfrm>
            <a:off x="25831800" y="22355653"/>
            <a:ext cx="24688800" cy="1342547"/>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26000"/>
              <a:defRPr/>
            </a:pPr>
            <a:r>
              <a:rPr lang="en-US" sz="2500" dirty="0">
                <a:solidFill>
                  <a:srgbClr val="002060"/>
                </a:solidFill>
                <a:latin typeface="Arial" panose="020B0604020202020204" pitchFamily="34" charset="0"/>
                <a:cs typeface="Arial" panose="020B0604020202020204" pitchFamily="34" charset="0"/>
              </a:rPr>
              <a:t>In many cases, IFCBMI program areas do not cover an entire administrative unit (e.g., Province) and therefore results cannot be directly extrapolated to the provincial or national level. However, IFCBM program areas represented in this study comprise key border areas of three E8 member countries, and therefore results are relevant to the effort of eliminating malaria in the region.</a:t>
            </a:r>
          </a:p>
        </p:txBody>
      </p:sp>
      <p:sp>
        <p:nvSpPr>
          <p:cNvPr id="24" name="TextBox 23">
            <a:extLst>
              <a:ext uri="{FF2B5EF4-FFF2-40B4-BE49-F238E27FC236}">
                <a16:creationId xmlns:a16="http://schemas.microsoft.com/office/drawing/2014/main" id="{E355C224-A944-7347-9527-88799A1792EE}"/>
              </a:ext>
            </a:extLst>
          </p:cNvPr>
          <p:cNvSpPr txBox="1"/>
          <p:nvPr/>
        </p:nvSpPr>
        <p:spPr bwMode="auto">
          <a:xfrm>
            <a:off x="25831800" y="24233864"/>
            <a:ext cx="24688800" cy="4112536"/>
          </a:xfrm>
          <a:prstGeom prst="rect">
            <a:avLst/>
          </a:prstGeom>
          <a:noFill/>
          <a:ln w="19050" algn="ctr">
            <a:noFill/>
            <a:miter lim="800000"/>
            <a:headEnd/>
            <a:tailEnd/>
          </a:ln>
        </p:spPr>
        <p:txBody>
          <a:bodyPr wrap="square" lIns="0" tIns="0" rIns="0" bIns="0">
            <a:spAutoFit/>
          </a:bodyPr>
          <a:lstStyle/>
          <a:p>
            <a:pPr marL="300062" indent="-300062">
              <a:lnSpc>
                <a:spcPct val="120000"/>
              </a:lnSpc>
              <a:buClr>
                <a:schemeClr val="tx2"/>
              </a:buClr>
              <a:buSzPct val="126000"/>
              <a:buFont typeface="Wingdings" pitchFamily="2" charset="2"/>
              <a:buChar char="Ø"/>
              <a:defRPr/>
            </a:pPr>
            <a:r>
              <a:rPr lang="en-US" sz="2500" dirty="0">
                <a:solidFill>
                  <a:srgbClr val="002060"/>
                </a:solidFill>
                <a:latin typeface="Arial" panose="020B0604020202020204" pitchFamily="34" charset="0"/>
                <a:cs typeface="Arial" panose="020B0604020202020204" pitchFamily="34" charset="0"/>
              </a:rPr>
              <a:t>In 2021, those with access to ITNs overwhelmingly used them, as evidenced by ITN </a:t>
            </a:r>
            <a:r>
              <a:rPr lang="en-US" sz="2500" dirty="0" err="1">
                <a:solidFill>
                  <a:srgbClr val="002060"/>
                </a:solidFill>
                <a:latin typeface="Arial" panose="020B0604020202020204" pitchFamily="34" charset="0"/>
                <a:cs typeface="Arial" panose="020B0604020202020204" pitchFamily="34" charset="0"/>
              </a:rPr>
              <a:t>Use:Access</a:t>
            </a:r>
            <a:r>
              <a:rPr lang="en-US" sz="2500" dirty="0">
                <a:solidFill>
                  <a:srgbClr val="002060"/>
                </a:solidFill>
                <a:latin typeface="Arial" panose="020B0604020202020204" pitchFamily="34" charset="0"/>
                <a:cs typeface="Arial" panose="020B0604020202020204" pitchFamily="34" charset="0"/>
              </a:rPr>
              <a:t> Ratios over 1.0 in Cunene, Angola;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and Zambia program areas. High ITN </a:t>
            </a:r>
            <a:r>
              <a:rPr lang="en-US" sz="2500" dirty="0" err="1">
                <a:solidFill>
                  <a:srgbClr val="002060"/>
                </a:solidFill>
                <a:latin typeface="Arial" panose="020B0604020202020204" pitchFamily="34" charset="0"/>
                <a:cs typeface="Arial" panose="020B0604020202020204" pitchFamily="34" charset="0"/>
              </a:rPr>
              <a:t>Use:Access</a:t>
            </a:r>
            <a:r>
              <a:rPr lang="en-US" sz="2500" dirty="0">
                <a:solidFill>
                  <a:srgbClr val="002060"/>
                </a:solidFill>
                <a:latin typeface="Arial" panose="020B0604020202020204" pitchFamily="34" charset="0"/>
                <a:cs typeface="Arial" panose="020B0604020202020204" pitchFamily="34" charset="0"/>
              </a:rPr>
              <a:t> Ratios indicate that low overall ITN Use is likely due to lack of access and not due to people choosing not to sleep under them, even in areas where universal ITN coverage is national strategy.</a:t>
            </a:r>
          </a:p>
          <a:p>
            <a:pPr marL="300062" indent="-300062">
              <a:lnSpc>
                <a:spcPct val="120000"/>
              </a:lnSpc>
              <a:buClr>
                <a:schemeClr val="tx2"/>
              </a:buClr>
              <a:buSzPct val="126000"/>
              <a:buFont typeface="Wingdings" pitchFamily="2" charset="2"/>
              <a:buChar char="Ø"/>
              <a:defRPr/>
            </a:pPr>
            <a:r>
              <a:rPr lang="en-US" sz="2500" dirty="0">
                <a:solidFill>
                  <a:srgbClr val="002060"/>
                </a:solidFill>
                <a:latin typeface="Arial" panose="020B0604020202020204" pitchFamily="34" charset="0"/>
                <a:cs typeface="Arial" panose="020B0604020202020204" pitchFamily="34" charset="0"/>
              </a:rPr>
              <a:t>In Zambia and Namibia program areas IRS coverage should increase to achieve WHO-recommended IRS coverage of ≥85%. Analysis of IRS coverage at the district and sub-district levels is currently ongoing. Community engagement around IRS campaigns may help to decrease refusals, which are especially high in Zambia program areas.</a:t>
            </a:r>
          </a:p>
          <a:p>
            <a:pPr marL="300062" indent="-300062">
              <a:lnSpc>
                <a:spcPct val="120000"/>
              </a:lnSpc>
              <a:buClr>
                <a:schemeClr val="tx2"/>
              </a:buClr>
              <a:buSzPct val="126000"/>
              <a:buFont typeface="Wingdings" pitchFamily="2" charset="2"/>
              <a:buChar char="Ø"/>
              <a:defRPr/>
            </a:pPr>
            <a:r>
              <a:rPr lang="en-US" sz="2500" dirty="0">
                <a:solidFill>
                  <a:srgbClr val="002060"/>
                </a:solidFill>
                <a:latin typeface="Arial" panose="020B0604020202020204" pitchFamily="34" charset="0"/>
                <a:cs typeface="Arial" panose="020B0604020202020204" pitchFamily="34" charset="0"/>
              </a:rPr>
              <a:t>Knowledge of asymptomatic (low-density) infections may be an important concept to emphasize as an area moves toward eliminating malaria, where low-density infections often persist; Namibia program areas, where malaria levels are lowest, also have the lowest knowledge of the possibility of asymptomatic infections (69.8%).</a:t>
            </a:r>
          </a:p>
          <a:p>
            <a:pPr marL="300062" indent="-300062">
              <a:lnSpc>
                <a:spcPct val="120000"/>
              </a:lnSpc>
              <a:buClr>
                <a:schemeClr val="tx2"/>
              </a:buClr>
              <a:buSzPct val="126000"/>
              <a:buFont typeface="Wingdings" pitchFamily="2" charset="2"/>
              <a:buChar char="Ø"/>
              <a:defRPr/>
            </a:pPr>
            <a:r>
              <a:rPr lang="en-US" sz="2500" dirty="0">
                <a:solidFill>
                  <a:srgbClr val="002060"/>
                </a:solidFill>
                <a:latin typeface="Arial" panose="020B0604020202020204" pitchFamily="34" charset="0"/>
                <a:cs typeface="Arial" panose="020B0604020202020204" pitchFamily="34" charset="0"/>
              </a:rPr>
              <a:t>Appropriate care-seeking behavior improved significantly between 2020-2021 in </a:t>
            </a:r>
            <a:r>
              <a:rPr lang="en-US" sz="2500" dirty="0" err="1">
                <a:solidFill>
                  <a:srgbClr val="002060"/>
                </a:solidFill>
                <a:latin typeface="Arial" panose="020B0604020202020204" pitchFamily="34" charset="0"/>
                <a:cs typeface="Arial" panose="020B0604020202020204" pitchFamily="34" charset="0"/>
              </a:rPr>
              <a:t>Cuando</a:t>
            </a:r>
            <a:r>
              <a:rPr lang="en-US" sz="2500" dirty="0">
                <a:solidFill>
                  <a:srgbClr val="002060"/>
                </a:solidFill>
                <a:latin typeface="Arial" panose="020B0604020202020204" pitchFamily="34" charset="0"/>
                <a:cs typeface="Arial" panose="020B0604020202020204" pitchFamily="34" charset="0"/>
              </a:rPr>
              <a:t> </a:t>
            </a:r>
            <a:r>
              <a:rPr lang="en-US" sz="2500" dirty="0" err="1">
                <a:solidFill>
                  <a:srgbClr val="002060"/>
                </a:solidFill>
                <a:latin typeface="Arial" panose="020B0604020202020204" pitchFamily="34" charset="0"/>
                <a:cs typeface="Arial" panose="020B0604020202020204" pitchFamily="34" charset="0"/>
              </a:rPr>
              <a:t>Cubango</a:t>
            </a:r>
            <a:r>
              <a:rPr lang="en-US" sz="2500" dirty="0">
                <a:solidFill>
                  <a:srgbClr val="002060"/>
                </a:solidFill>
                <a:latin typeface="Arial" panose="020B0604020202020204" pitchFamily="34" charset="0"/>
                <a:cs typeface="Arial" panose="020B0604020202020204" pitchFamily="34" charset="0"/>
              </a:rPr>
              <a:t>, Angola and Namibia program areas, but remains an area needing improvement everywhere. While increasing appropriate care-seeking behavior is important, access to care must increase in remote areas, especially in Cunene, Angola.</a:t>
            </a:r>
          </a:p>
        </p:txBody>
      </p:sp>
      <p:sp>
        <p:nvSpPr>
          <p:cNvPr id="2" name="Rectangle 1">
            <a:extLst>
              <a:ext uri="{FF2B5EF4-FFF2-40B4-BE49-F238E27FC236}">
                <a16:creationId xmlns:a16="http://schemas.microsoft.com/office/drawing/2014/main" id="{73A3EF31-6605-FA41-A044-829631DC7307}"/>
              </a:ext>
            </a:extLst>
          </p:cNvPr>
          <p:cNvSpPr/>
          <p:nvPr/>
        </p:nvSpPr>
        <p:spPr>
          <a:xfrm>
            <a:off x="6172200" y="1676400"/>
            <a:ext cx="38862000" cy="1256754"/>
          </a:xfrm>
          <a:prstGeom prst="rect">
            <a:avLst/>
          </a:prstGeom>
        </p:spPr>
        <p:txBody>
          <a:bodyPr wrap="square">
            <a:spAutoFit/>
          </a:bodyPr>
          <a:lstStyle/>
          <a:p>
            <a:pPr algn="ctr" eaLnBrk="1" hangingPunct="1">
              <a:spcAft>
                <a:spcPts val="788"/>
              </a:spcAft>
              <a:defRPr/>
            </a:pPr>
            <a:r>
              <a:rPr lang="en-US" altLang="en-US" sz="2300" baseline="30000" dirty="0">
                <a:solidFill>
                  <a:srgbClr val="052049"/>
                </a:solidFill>
                <a:latin typeface="Arial" panose="020B0604020202020204" pitchFamily="34" charset="0"/>
                <a:cs typeface="Arial" panose="020B0604020202020204" pitchFamily="34" charset="0"/>
              </a:rPr>
              <a:t>1</a:t>
            </a:r>
            <a:r>
              <a:rPr lang="en-US" altLang="en-US" sz="2300" i="1" dirty="0">
                <a:solidFill>
                  <a:srgbClr val="052049"/>
                </a:solidFill>
                <a:latin typeface="Arial" panose="020B0604020202020204" pitchFamily="34" charset="0"/>
                <a:cs typeface="Arial" panose="020B0604020202020204" pitchFamily="34" charset="0"/>
              </a:rPr>
              <a:t>J.C. Flowers Foundation New York, NY, United States, </a:t>
            </a:r>
            <a:r>
              <a:rPr lang="en-US" altLang="en-US" sz="2300" i="1" baseline="30000" dirty="0">
                <a:solidFill>
                  <a:srgbClr val="052049"/>
                </a:solidFill>
                <a:latin typeface="Arial" panose="020B0604020202020204" pitchFamily="34" charset="0"/>
                <a:cs typeface="Arial" panose="020B0604020202020204" pitchFamily="34" charset="0"/>
              </a:rPr>
              <a:t>2</a:t>
            </a:r>
            <a:r>
              <a:rPr lang="en-US" altLang="en-US" sz="2300" i="1" dirty="0">
                <a:solidFill>
                  <a:srgbClr val="052049"/>
                </a:solidFill>
                <a:latin typeface="Arial" panose="020B0604020202020204" pitchFamily="34" charset="0"/>
                <a:cs typeface="Arial" panose="020B0604020202020204" pitchFamily="34" charset="0"/>
              </a:rPr>
              <a:t>Isdell:Flowers Cross Border Malaria Initiative, </a:t>
            </a:r>
            <a:r>
              <a:rPr lang="en-US" altLang="en-US" sz="2300" baseline="30000" dirty="0">
                <a:solidFill>
                  <a:srgbClr val="052049"/>
                </a:solidFill>
                <a:latin typeface="Arial" panose="020B0604020202020204" pitchFamily="34" charset="0"/>
                <a:cs typeface="Arial" panose="020B0604020202020204" pitchFamily="34" charset="0"/>
              </a:rPr>
              <a:t>3</a:t>
            </a:r>
            <a:r>
              <a:rPr lang="en-US" altLang="en-US" sz="2300" i="1" dirty="0">
                <a:solidFill>
                  <a:srgbClr val="052049"/>
                </a:solidFill>
                <a:latin typeface="Arial" panose="020B0604020202020204" pitchFamily="34" charset="0"/>
                <a:cs typeface="Arial" panose="020B0604020202020204" pitchFamily="34" charset="0"/>
              </a:rPr>
              <a:t>University of Washington, Seattle, WA, United States, </a:t>
            </a:r>
            <a:r>
              <a:rPr lang="en-US" altLang="en-US" sz="2300" baseline="30000" dirty="0">
                <a:solidFill>
                  <a:srgbClr val="052049"/>
                </a:solidFill>
                <a:latin typeface="Arial" panose="020B0604020202020204" pitchFamily="34" charset="0"/>
                <a:cs typeface="Arial" panose="020B0604020202020204" pitchFamily="34" charset="0"/>
              </a:rPr>
              <a:t>4</a:t>
            </a:r>
            <a:r>
              <a:rPr lang="en-US" altLang="en-US" sz="2300" i="1" dirty="0">
                <a:solidFill>
                  <a:srgbClr val="052049"/>
                </a:solidFill>
                <a:latin typeface="Arial" panose="020B0604020202020204" pitchFamily="34" charset="0"/>
                <a:cs typeface="Arial" panose="020B0604020202020204" pitchFamily="34" charset="0"/>
              </a:rPr>
              <a:t>Anglican Diocese of Lusaka, Lusaka, Zambia, </a:t>
            </a:r>
            <a:r>
              <a:rPr lang="en-US" altLang="en-US" sz="2300" i="1" baseline="30000" dirty="0">
                <a:solidFill>
                  <a:srgbClr val="052049"/>
                </a:solidFill>
                <a:latin typeface="Arial" panose="020B0604020202020204" pitchFamily="34" charset="0"/>
                <a:cs typeface="Arial" panose="020B0604020202020204" pitchFamily="34" charset="0"/>
              </a:rPr>
              <a:t>5</a:t>
            </a:r>
            <a:r>
              <a:rPr lang="en-US" altLang="en-US" sz="2300" i="1" dirty="0">
                <a:solidFill>
                  <a:srgbClr val="052049"/>
                </a:solidFill>
                <a:latin typeface="Arial" panose="020B0604020202020204" pitchFamily="34" charset="0"/>
                <a:cs typeface="Arial" panose="020B0604020202020204" pitchFamily="34" charset="0"/>
              </a:rPr>
              <a:t>Anglican Diocese of Angola, Luanda, Angola, </a:t>
            </a:r>
            <a:r>
              <a:rPr lang="en-US" altLang="en-US" sz="2300" i="1" baseline="30000" dirty="0">
                <a:solidFill>
                  <a:srgbClr val="052049"/>
                </a:solidFill>
                <a:latin typeface="Arial" panose="020B0604020202020204" pitchFamily="34" charset="0"/>
                <a:cs typeface="Arial" panose="020B0604020202020204" pitchFamily="34" charset="0"/>
              </a:rPr>
              <a:t>6</a:t>
            </a:r>
            <a:r>
              <a:rPr lang="en-US" altLang="en-US" sz="2300" i="1" dirty="0">
                <a:solidFill>
                  <a:srgbClr val="052049"/>
                </a:solidFill>
                <a:latin typeface="Arial" panose="020B0604020202020204" pitchFamily="34" charset="0"/>
                <a:cs typeface="Arial" panose="020B0604020202020204" pitchFamily="34" charset="0"/>
              </a:rPr>
              <a:t>Namibia Anglican Community Development Organization, Windhoek, Namibia, </a:t>
            </a:r>
            <a:r>
              <a:rPr lang="en-US" altLang="en-US" sz="2300" i="1" baseline="30000" dirty="0">
                <a:solidFill>
                  <a:srgbClr val="052049"/>
                </a:solidFill>
                <a:latin typeface="Arial" panose="020B0604020202020204" pitchFamily="34" charset="0"/>
                <a:cs typeface="Arial" panose="020B0604020202020204" pitchFamily="34" charset="0"/>
              </a:rPr>
              <a:t>7</a:t>
            </a:r>
            <a:r>
              <a:rPr lang="en-US" altLang="en-US" sz="2300" i="1" dirty="0">
                <a:solidFill>
                  <a:srgbClr val="052049"/>
                </a:solidFill>
                <a:latin typeface="Arial" panose="020B0604020202020204" pitchFamily="34" charset="0"/>
                <a:cs typeface="Arial" panose="020B0604020202020204" pitchFamily="34" charset="0"/>
              </a:rPr>
              <a:t>National Malaria Control Program, Ministry of Health, Luanda, Angola, </a:t>
            </a:r>
            <a:r>
              <a:rPr lang="en-US" altLang="en-US" sz="2300" i="1" baseline="30000" dirty="0">
                <a:solidFill>
                  <a:srgbClr val="052049"/>
                </a:solidFill>
                <a:latin typeface="Arial" panose="020B0604020202020204" pitchFamily="34" charset="0"/>
                <a:cs typeface="Arial" panose="020B0604020202020204" pitchFamily="34" charset="0"/>
              </a:rPr>
              <a:t>8</a:t>
            </a:r>
            <a:r>
              <a:rPr lang="en-US" altLang="en-US" sz="2300" i="1" dirty="0">
                <a:solidFill>
                  <a:srgbClr val="052049"/>
                </a:solidFill>
                <a:latin typeface="Arial" panose="020B0604020202020204" pitchFamily="34" charset="0"/>
                <a:cs typeface="Arial" panose="020B0604020202020204" pitchFamily="34" charset="0"/>
              </a:rPr>
              <a:t>National Vector-borne Disease Control </a:t>
            </a:r>
            <a:r>
              <a:rPr lang="en-US" altLang="en-US" sz="2300" i="1" dirty="0" err="1">
                <a:solidFill>
                  <a:srgbClr val="052049"/>
                </a:solidFill>
                <a:latin typeface="Arial" panose="020B0604020202020204" pitchFamily="34" charset="0"/>
                <a:cs typeface="Arial" panose="020B0604020202020204" pitchFamily="34" charset="0"/>
              </a:rPr>
              <a:t>Programme</a:t>
            </a:r>
            <a:r>
              <a:rPr lang="en-US" altLang="en-US" sz="2300" i="1" dirty="0">
                <a:solidFill>
                  <a:srgbClr val="052049"/>
                </a:solidFill>
                <a:latin typeface="Arial" panose="020B0604020202020204" pitchFamily="34" charset="0"/>
                <a:cs typeface="Arial" panose="020B0604020202020204" pitchFamily="34" charset="0"/>
              </a:rPr>
              <a:t>, Ministry of Health and Social Services, Windhoek, Namibia, </a:t>
            </a:r>
            <a:r>
              <a:rPr lang="en-US" altLang="en-US" sz="2300" i="1" baseline="30000" dirty="0">
                <a:solidFill>
                  <a:srgbClr val="052049"/>
                </a:solidFill>
                <a:latin typeface="Arial" panose="020B0604020202020204" pitchFamily="34" charset="0"/>
                <a:cs typeface="Arial" panose="020B0604020202020204" pitchFamily="34" charset="0"/>
              </a:rPr>
              <a:t>9</a:t>
            </a:r>
            <a:r>
              <a:rPr lang="en-US" altLang="en-US" sz="2300" i="1" dirty="0">
                <a:solidFill>
                  <a:srgbClr val="052049"/>
                </a:solidFill>
                <a:latin typeface="Arial" panose="020B0604020202020204" pitchFamily="34" charset="0"/>
                <a:cs typeface="Arial" panose="020B0604020202020204" pitchFamily="34" charset="0"/>
              </a:rPr>
              <a:t>National Malaria Elimination Centre, Ministry of Health, Lusaka, Zambia</a:t>
            </a:r>
          </a:p>
          <a:p>
            <a:pPr algn="ctr" eaLnBrk="1" hangingPunct="1">
              <a:spcAft>
                <a:spcPts val="788"/>
              </a:spcAft>
              <a:defRPr/>
            </a:pPr>
            <a:r>
              <a:rPr lang="en-US" altLang="en-US" sz="2300" dirty="0" err="1">
                <a:solidFill>
                  <a:srgbClr val="052049"/>
                </a:solidFill>
                <a:latin typeface="Arial" panose="020B0604020202020204" pitchFamily="34" charset="0"/>
                <a:cs typeface="Arial" panose="020B0604020202020204" pitchFamily="34" charset="0"/>
              </a:rPr>
              <a:t>amaglior@jcflowersfoundation.org</a:t>
            </a:r>
            <a:r>
              <a:rPr lang="en-US" altLang="en-US" sz="2300" dirty="0">
                <a:solidFill>
                  <a:srgbClr val="052049"/>
                </a:solidFill>
                <a:latin typeface="Arial" panose="020B0604020202020204" pitchFamily="34" charset="0"/>
                <a:cs typeface="Arial" panose="020B0604020202020204" pitchFamily="34" charset="0"/>
              </a:rPr>
              <a:t> | +1 714 864 0599</a:t>
            </a:r>
          </a:p>
        </p:txBody>
      </p:sp>
      <p:sp>
        <p:nvSpPr>
          <p:cNvPr id="28" name="Rectangle 27">
            <a:extLst>
              <a:ext uri="{FF2B5EF4-FFF2-40B4-BE49-F238E27FC236}">
                <a16:creationId xmlns:a16="http://schemas.microsoft.com/office/drawing/2014/main" id="{287163F7-AC26-B741-ADDD-64E8375601B9}"/>
              </a:ext>
            </a:extLst>
          </p:cNvPr>
          <p:cNvSpPr/>
          <p:nvPr/>
        </p:nvSpPr>
        <p:spPr bwMode="auto">
          <a:xfrm>
            <a:off x="685797" y="25527000"/>
            <a:ext cx="24688800" cy="411480"/>
          </a:xfrm>
          <a:prstGeom prst="rect">
            <a:avLst/>
          </a:prstGeom>
          <a:solidFill>
            <a:schemeClr val="accent1"/>
          </a:solidFill>
          <a:ln w="28575" cmpd="sng" algn="ctr">
            <a:solidFill>
              <a:schemeClr val="accent1"/>
            </a:solidFill>
            <a:miter lim="800000"/>
            <a:headEnd/>
            <a:tailEnd/>
          </a:ln>
        </p:spPr>
        <p:txBody>
          <a:bodyPr wrap="none" anchor="ctr"/>
          <a:lstStyle/>
          <a:p>
            <a:pPr algn="ctr">
              <a:lnSpc>
                <a:spcPct val="90000"/>
              </a:lnSpc>
              <a:defRPr/>
            </a:pPr>
            <a:r>
              <a:rPr lang="en-US" sz="2822" spc="525" dirty="0">
                <a:solidFill>
                  <a:schemeClr val="bg2"/>
                </a:solidFill>
                <a:latin typeface="Arial" panose="020B0604020202020204" pitchFamily="34" charset="0"/>
                <a:cs typeface="Arial" panose="020B0604020202020204" pitchFamily="34" charset="0"/>
              </a:rPr>
              <a:t>Results</a:t>
            </a:r>
          </a:p>
        </p:txBody>
      </p:sp>
      <p:graphicFrame>
        <p:nvGraphicFramePr>
          <p:cNvPr id="30" name="Table 29">
            <a:extLst>
              <a:ext uri="{FF2B5EF4-FFF2-40B4-BE49-F238E27FC236}">
                <a16:creationId xmlns:a16="http://schemas.microsoft.com/office/drawing/2014/main" id="{5EF96881-9AE1-6A42-9C11-4B1EB322DB87}"/>
              </a:ext>
            </a:extLst>
          </p:cNvPr>
          <p:cNvGraphicFramePr>
            <a:graphicFrameLocks noGrp="1"/>
          </p:cNvGraphicFramePr>
          <p:nvPr>
            <p:extLst>
              <p:ext uri="{D42A27DB-BD31-4B8C-83A1-F6EECF244321}">
                <p14:modId xmlns:p14="http://schemas.microsoft.com/office/powerpoint/2010/main" val="44071451"/>
              </p:ext>
            </p:extLst>
          </p:nvPr>
        </p:nvGraphicFramePr>
        <p:xfrm>
          <a:off x="773386" y="26136600"/>
          <a:ext cx="24601209" cy="2103120"/>
        </p:xfrm>
        <a:graphic>
          <a:graphicData uri="http://schemas.openxmlformats.org/drawingml/2006/table">
            <a:tbl>
              <a:tblPr firstRow="1" firstCol="1" bandRow="1"/>
              <a:tblGrid>
                <a:gridCol w="4745605">
                  <a:extLst>
                    <a:ext uri="{9D8B030D-6E8A-4147-A177-3AD203B41FA5}">
                      <a16:colId xmlns:a16="http://schemas.microsoft.com/office/drawing/2014/main" val="3149673474"/>
                    </a:ext>
                  </a:extLst>
                </a:gridCol>
                <a:gridCol w="2488730">
                  <a:extLst>
                    <a:ext uri="{9D8B030D-6E8A-4147-A177-3AD203B41FA5}">
                      <a16:colId xmlns:a16="http://schemas.microsoft.com/office/drawing/2014/main" val="2283332651"/>
                    </a:ext>
                  </a:extLst>
                </a:gridCol>
                <a:gridCol w="2488730">
                  <a:extLst>
                    <a:ext uri="{9D8B030D-6E8A-4147-A177-3AD203B41FA5}">
                      <a16:colId xmlns:a16="http://schemas.microsoft.com/office/drawing/2014/main" val="4045244680"/>
                    </a:ext>
                  </a:extLst>
                </a:gridCol>
                <a:gridCol w="2488730">
                  <a:extLst>
                    <a:ext uri="{9D8B030D-6E8A-4147-A177-3AD203B41FA5}">
                      <a16:colId xmlns:a16="http://schemas.microsoft.com/office/drawing/2014/main" val="1407178443"/>
                    </a:ext>
                  </a:extLst>
                </a:gridCol>
                <a:gridCol w="2488730">
                  <a:extLst>
                    <a:ext uri="{9D8B030D-6E8A-4147-A177-3AD203B41FA5}">
                      <a16:colId xmlns:a16="http://schemas.microsoft.com/office/drawing/2014/main" val="725271201"/>
                    </a:ext>
                  </a:extLst>
                </a:gridCol>
                <a:gridCol w="2488730">
                  <a:extLst>
                    <a:ext uri="{9D8B030D-6E8A-4147-A177-3AD203B41FA5}">
                      <a16:colId xmlns:a16="http://schemas.microsoft.com/office/drawing/2014/main" val="3628909041"/>
                    </a:ext>
                  </a:extLst>
                </a:gridCol>
                <a:gridCol w="2488730">
                  <a:extLst>
                    <a:ext uri="{9D8B030D-6E8A-4147-A177-3AD203B41FA5}">
                      <a16:colId xmlns:a16="http://schemas.microsoft.com/office/drawing/2014/main" val="2172777853"/>
                    </a:ext>
                  </a:extLst>
                </a:gridCol>
                <a:gridCol w="2488730">
                  <a:extLst>
                    <a:ext uri="{9D8B030D-6E8A-4147-A177-3AD203B41FA5}">
                      <a16:colId xmlns:a16="http://schemas.microsoft.com/office/drawing/2014/main" val="1973665470"/>
                    </a:ext>
                  </a:extLst>
                </a:gridCol>
                <a:gridCol w="2434494">
                  <a:extLst>
                    <a:ext uri="{9D8B030D-6E8A-4147-A177-3AD203B41FA5}">
                      <a16:colId xmlns:a16="http://schemas.microsoft.com/office/drawing/2014/main" val="1176279774"/>
                    </a:ext>
                  </a:extLst>
                </a:gridCol>
              </a:tblGrid>
              <a:tr h="1051560">
                <a:tc rowSpan="2">
                  <a:txBody>
                    <a:bodyPr/>
                    <a:lstStyle/>
                    <a:p>
                      <a:pPr marL="0" marR="0" algn="l">
                        <a:spcBef>
                          <a:spcPts val="0"/>
                        </a:spcBef>
                        <a:spcAft>
                          <a:spcPts val="0"/>
                        </a:spcAft>
                      </a:pP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Table 1. Sample sizes </a:t>
                      </a:r>
                    </a:p>
                    <a:p>
                      <a:pPr marL="0" marR="0" algn="l">
                        <a:spcBef>
                          <a:spcPts val="0"/>
                        </a:spcBef>
                        <a:spcAft>
                          <a:spcPts val="0"/>
                        </a:spcAft>
                      </a:pP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(2020-2021)</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5006" marR="450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Angola – Cunene Province program areas</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Angola –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Cuando</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Cubango</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Province program areas</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Namibia program areas</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Zambia program areas</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0381680"/>
                  </a:ext>
                </a:extLst>
              </a:tr>
              <a:tr h="525780">
                <a:tc vMerge="1">
                  <a:txBody>
                    <a:bodyPr/>
                    <a:lstStyle/>
                    <a:p>
                      <a:pPr marL="0" marR="0" algn="r">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2020</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2021</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2020</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2021</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2020</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2021</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2020</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2021</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34076718"/>
                  </a:ext>
                </a:extLst>
              </a:tr>
              <a:tr h="525780">
                <a:tc>
                  <a:txBody>
                    <a:bodyPr/>
                    <a:lstStyle/>
                    <a:p>
                      <a:pPr marL="0" marR="0" algn="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Sample size</a:t>
                      </a:r>
                    </a:p>
                  </a:txBody>
                  <a:tcPr marL="45006" marR="4500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2223</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1865</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2805</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2249</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2389</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2501</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2725</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2541</a:t>
                      </a:r>
                    </a:p>
                  </a:txBody>
                  <a:tcPr marL="45006" marR="4500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772182"/>
                  </a:ext>
                </a:extLst>
              </a:tr>
            </a:tbl>
          </a:graphicData>
        </a:graphic>
      </p:graphicFrame>
      <p:graphicFrame>
        <p:nvGraphicFramePr>
          <p:cNvPr id="7" name="Table 7">
            <a:extLst>
              <a:ext uri="{FF2B5EF4-FFF2-40B4-BE49-F238E27FC236}">
                <a16:creationId xmlns:a16="http://schemas.microsoft.com/office/drawing/2014/main" id="{CA62789B-B9A2-9C4A-A5A4-18FD4AFBB48A}"/>
              </a:ext>
            </a:extLst>
          </p:cNvPr>
          <p:cNvGraphicFramePr>
            <a:graphicFrameLocks noGrp="1"/>
          </p:cNvGraphicFramePr>
          <p:nvPr>
            <p:extLst>
              <p:ext uri="{D42A27DB-BD31-4B8C-83A1-F6EECF244321}">
                <p14:modId xmlns:p14="http://schemas.microsoft.com/office/powerpoint/2010/main" val="475446303"/>
              </p:ext>
            </p:extLst>
          </p:nvPr>
        </p:nvGraphicFramePr>
        <p:xfrm>
          <a:off x="25831800" y="14173200"/>
          <a:ext cx="24688800" cy="7618972"/>
        </p:xfrm>
        <a:graphic>
          <a:graphicData uri="http://schemas.openxmlformats.org/drawingml/2006/table">
            <a:tbl>
              <a:tblPr firstRow="1" bandRow="1">
                <a:tableStyleId>{5940675A-B579-460E-94D1-54222C63F5DA}</a:tableStyleId>
              </a:tblPr>
              <a:tblGrid>
                <a:gridCol w="9639736">
                  <a:extLst>
                    <a:ext uri="{9D8B030D-6E8A-4147-A177-3AD203B41FA5}">
                      <a16:colId xmlns:a16="http://schemas.microsoft.com/office/drawing/2014/main" val="2146920007"/>
                    </a:ext>
                  </a:extLst>
                </a:gridCol>
                <a:gridCol w="1881133">
                  <a:extLst>
                    <a:ext uri="{9D8B030D-6E8A-4147-A177-3AD203B41FA5}">
                      <a16:colId xmlns:a16="http://schemas.microsoft.com/office/drawing/2014/main" val="3198451884"/>
                    </a:ext>
                  </a:extLst>
                </a:gridCol>
                <a:gridCol w="1881133">
                  <a:extLst>
                    <a:ext uri="{9D8B030D-6E8A-4147-A177-3AD203B41FA5}">
                      <a16:colId xmlns:a16="http://schemas.microsoft.com/office/drawing/2014/main" val="927021518"/>
                    </a:ext>
                  </a:extLst>
                </a:gridCol>
                <a:gridCol w="1881133">
                  <a:extLst>
                    <a:ext uri="{9D8B030D-6E8A-4147-A177-3AD203B41FA5}">
                      <a16:colId xmlns:a16="http://schemas.microsoft.com/office/drawing/2014/main" val="2896378018"/>
                    </a:ext>
                  </a:extLst>
                </a:gridCol>
                <a:gridCol w="1881133">
                  <a:extLst>
                    <a:ext uri="{9D8B030D-6E8A-4147-A177-3AD203B41FA5}">
                      <a16:colId xmlns:a16="http://schemas.microsoft.com/office/drawing/2014/main" val="2823430100"/>
                    </a:ext>
                  </a:extLst>
                </a:gridCol>
                <a:gridCol w="1881133">
                  <a:extLst>
                    <a:ext uri="{9D8B030D-6E8A-4147-A177-3AD203B41FA5}">
                      <a16:colId xmlns:a16="http://schemas.microsoft.com/office/drawing/2014/main" val="795297346"/>
                    </a:ext>
                  </a:extLst>
                </a:gridCol>
                <a:gridCol w="1881133">
                  <a:extLst>
                    <a:ext uri="{9D8B030D-6E8A-4147-A177-3AD203B41FA5}">
                      <a16:colId xmlns:a16="http://schemas.microsoft.com/office/drawing/2014/main" val="974599098"/>
                    </a:ext>
                  </a:extLst>
                </a:gridCol>
                <a:gridCol w="1881133">
                  <a:extLst>
                    <a:ext uri="{9D8B030D-6E8A-4147-A177-3AD203B41FA5}">
                      <a16:colId xmlns:a16="http://schemas.microsoft.com/office/drawing/2014/main" val="940686698"/>
                    </a:ext>
                  </a:extLst>
                </a:gridCol>
                <a:gridCol w="1881133">
                  <a:extLst>
                    <a:ext uri="{9D8B030D-6E8A-4147-A177-3AD203B41FA5}">
                      <a16:colId xmlns:a16="http://schemas.microsoft.com/office/drawing/2014/main" val="1891266860"/>
                    </a:ext>
                  </a:extLst>
                </a:gridCol>
              </a:tblGrid>
              <a:tr h="452013">
                <a:tc rowSpan="2">
                  <a:txBody>
                    <a:bodyPr/>
                    <a:lstStyle/>
                    <a:p>
                      <a:r>
                        <a:rPr lang="en-US" sz="3000" b="1" dirty="0">
                          <a:latin typeface="Times New Roman" panose="02020603050405020304" pitchFamily="18" charset="0"/>
                          <a:cs typeface="Times New Roman" panose="02020603050405020304" pitchFamily="18" charset="0"/>
                        </a:rPr>
                        <a:t>Table 2. Results</a:t>
                      </a:r>
                    </a:p>
                    <a:p>
                      <a:r>
                        <a:rPr lang="en-US" sz="3000" b="1" dirty="0">
                          <a:latin typeface="Times New Roman" panose="02020603050405020304" pitchFamily="18" charset="0"/>
                          <a:cs typeface="Times New Roman" panose="02020603050405020304" pitchFamily="18" charset="0"/>
                        </a:rPr>
                        <a:t>% (95% CI)</a:t>
                      </a:r>
                    </a:p>
                  </a:txBody>
                  <a:tcPr marL="60008" marR="60008" marT="30004" marB="300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200" dirty="0">
                          <a:latin typeface="Times New Roman" panose="02020603050405020304" pitchFamily="18" charset="0"/>
                          <a:cs typeface="Times New Roman" panose="02020603050405020304" pitchFamily="18" charset="0"/>
                        </a:rPr>
                        <a:t>Angola – Cunene program areas</a:t>
                      </a:r>
                    </a:p>
                  </a:txBody>
                  <a:tcPr marL="60008" marR="60008" marT="30004" marB="3000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sz="2500" dirty="0">
                        <a:latin typeface="Times New Roman" panose="02020603050405020304" pitchFamily="18" charset="0"/>
                        <a:cs typeface="Times New Roman" panose="02020603050405020304" pitchFamily="18" charset="0"/>
                      </a:endParaRPr>
                    </a:p>
                  </a:txBody>
                  <a:tcPr/>
                </a:tc>
                <a:tc gridSpan="2">
                  <a:txBody>
                    <a:bodyPr/>
                    <a:lstStyle/>
                    <a:p>
                      <a:pPr algn="ctr"/>
                      <a:r>
                        <a:rPr lang="en-US" sz="2200" dirty="0">
                          <a:latin typeface="Times New Roman" panose="02020603050405020304" pitchFamily="18" charset="0"/>
                          <a:cs typeface="Times New Roman" panose="02020603050405020304" pitchFamily="18" charset="0"/>
                        </a:rPr>
                        <a:t>Angola – </a:t>
                      </a:r>
                      <a:r>
                        <a:rPr lang="en-US" sz="2200" dirty="0" err="1">
                          <a:latin typeface="Times New Roman" panose="02020603050405020304" pitchFamily="18" charset="0"/>
                          <a:cs typeface="Times New Roman" panose="02020603050405020304" pitchFamily="18" charset="0"/>
                        </a:rPr>
                        <a:t>Cuando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Cubango</a:t>
                      </a:r>
                      <a:r>
                        <a:rPr lang="en-US" sz="2200" dirty="0">
                          <a:latin typeface="Times New Roman" panose="02020603050405020304" pitchFamily="18" charset="0"/>
                          <a:cs typeface="Times New Roman" panose="02020603050405020304" pitchFamily="18" charset="0"/>
                        </a:rPr>
                        <a:t> program areas</a:t>
                      </a:r>
                    </a:p>
                  </a:txBody>
                  <a:tcPr marL="60008" marR="60008" marT="30004" marB="30004" anchor="ctr">
                    <a:lnT w="12700" cap="flat" cmpd="sng" algn="ctr">
                      <a:solidFill>
                        <a:schemeClr val="tx1"/>
                      </a:solidFill>
                      <a:prstDash val="solid"/>
                      <a:round/>
                      <a:headEnd type="none" w="med" len="med"/>
                      <a:tailEnd type="none" w="med" len="med"/>
                    </a:lnT>
                  </a:tcPr>
                </a:tc>
                <a:tc hMerge="1">
                  <a:txBody>
                    <a:bodyPr/>
                    <a:lstStyle/>
                    <a:p>
                      <a:endParaRPr lang="en-US" sz="2500" dirty="0">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latin typeface="Times New Roman" panose="02020603050405020304" pitchFamily="18" charset="0"/>
                          <a:cs typeface="Times New Roman" panose="02020603050405020304" pitchFamily="18" charset="0"/>
                        </a:rPr>
                        <a:t>Namibia program areas</a:t>
                      </a:r>
                    </a:p>
                  </a:txBody>
                  <a:tcPr marL="60008" marR="60008" marT="30004" marB="30004" anchor="ctr">
                    <a:lnT w="12700" cap="flat" cmpd="sng" algn="ctr">
                      <a:solidFill>
                        <a:schemeClr val="tx1"/>
                      </a:solidFill>
                      <a:prstDash val="solid"/>
                      <a:round/>
                      <a:headEnd type="none" w="med" len="med"/>
                      <a:tailEnd type="none" w="med" len="med"/>
                    </a:lnT>
                  </a:tcPr>
                </a:tc>
                <a:tc hMerge="1">
                  <a:txBody>
                    <a:bodyPr/>
                    <a:lstStyle/>
                    <a:p>
                      <a:endParaRPr lang="en-US" sz="2500" dirty="0">
                        <a:latin typeface="Times New Roman" panose="02020603050405020304" pitchFamily="18" charset="0"/>
                        <a:cs typeface="Times New Roman" panose="02020603050405020304" pitchFamily="18" charset="0"/>
                      </a:endParaRPr>
                    </a:p>
                  </a:txBody>
                  <a:tcPr/>
                </a:tc>
                <a:tc gridSpan="2">
                  <a:txBody>
                    <a:bodyPr/>
                    <a:lstStyle/>
                    <a:p>
                      <a:pPr algn="ctr"/>
                      <a:r>
                        <a:rPr lang="en-US" sz="2200" dirty="0">
                          <a:latin typeface="Times New Roman" panose="02020603050405020304" pitchFamily="18" charset="0"/>
                          <a:cs typeface="Times New Roman" panose="02020603050405020304" pitchFamily="18" charset="0"/>
                        </a:rPr>
                        <a:t>Zambia program areas</a:t>
                      </a:r>
                    </a:p>
                  </a:txBody>
                  <a:tcPr marL="60008" marR="60008" marT="30004" marB="3000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3449031"/>
                  </a:ext>
                </a:extLst>
              </a:tr>
              <a:tr h="251835">
                <a:tc vMerge="1">
                  <a:txBody>
                    <a:bodyPr/>
                    <a:lstStyle/>
                    <a:p>
                      <a:endParaRPr lang="en-US" sz="2500" dirty="0">
                        <a:latin typeface="Times New Roman" panose="02020603050405020304" pitchFamily="18" charset="0"/>
                        <a:cs typeface="Times New Roman" panose="02020603050405020304" pitchFamily="18" charset="0"/>
                      </a:endParaRPr>
                    </a:p>
                  </a:txBody>
                  <a:tcPr/>
                </a:tc>
                <a:tc>
                  <a:txBody>
                    <a:bodyPr/>
                    <a:lstStyle/>
                    <a:p>
                      <a:pPr algn="ctr"/>
                      <a:r>
                        <a:rPr lang="en-US" sz="2200" dirty="0">
                          <a:latin typeface="Times New Roman" panose="02020603050405020304" pitchFamily="18" charset="0"/>
                          <a:cs typeface="Times New Roman" panose="02020603050405020304" pitchFamily="18" charset="0"/>
                        </a:rPr>
                        <a:t>2020</a:t>
                      </a:r>
                    </a:p>
                  </a:txBody>
                  <a:tcPr marL="60008" marR="60008" marT="30004" marB="30004" anchor="ctr">
                    <a:lnL w="12700" cap="flat" cmpd="sng" algn="ctr">
                      <a:solidFill>
                        <a:schemeClr val="tx1"/>
                      </a:solidFill>
                      <a:prstDash val="solid"/>
                      <a:round/>
                      <a:headEnd type="none" w="med" len="med"/>
                      <a:tailEnd type="none" w="med" len="med"/>
                    </a:lnL>
                  </a:tcPr>
                </a:tc>
                <a:tc>
                  <a:txBody>
                    <a:bodyPr/>
                    <a:lstStyle/>
                    <a:p>
                      <a:pPr algn="ctr"/>
                      <a:r>
                        <a:rPr lang="en-US" sz="2200" dirty="0">
                          <a:latin typeface="Times New Roman" panose="02020603050405020304" pitchFamily="18" charset="0"/>
                          <a:cs typeface="Times New Roman" panose="02020603050405020304" pitchFamily="18" charset="0"/>
                        </a:rPr>
                        <a:t>2021</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2020</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2021</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2020</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2021</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2020</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2021</a:t>
                      </a:r>
                    </a:p>
                  </a:txBody>
                  <a:tcPr marL="60008" marR="60008" marT="30004" marB="3000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8132637"/>
                  </a:ext>
                </a:extLst>
              </a:tr>
              <a:tr h="653804">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ITN Use (% of people in HH slept under ITN last night, avg of each HH’s %)</a:t>
                      </a:r>
                    </a:p>
                  </a:txBody>
                  <a:tcPr marL="60008" marR="60008" marT="30004" marB="3000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32.1%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(30.5-33.7)</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37.8%*</a:t>
                      </a:r>
                    </a:p>
                    <a:p>
                      <a:pPr algn="ctr"/>
                      <a:r>
                        <a:rPr lang="en-US" sz="2200" dirty="0">
                          <a:latin typeface="Times New Roman" panose="02020603050405020304" pitchFamily="18" charset="0"/>
                          <a:cs typeface="Times New Roman" panose="02020603050405020304" pitchFamily="18" charset="0"/>
                        </a:rPr>
                        <a:t>(35.8-39.7)</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75.2%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(73.8-76.6)</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73.9%</a:t>
                      </a:r>
                    </a:p>
                    <a:p>
                      <a:pPr algn="ctr"/>
                      <a:r>
                        <a:rPr lang="en-US" sz="2200" dirty="0">
                          <a:latin typeface="Times New Roman" panose="02020603050405020304" pitchFamily="18" charset="0"/>
                          <a:cs typeface="Times New Roman" panose="02020603050405020304" pitchFamily="18" charset="0"/>
                        </a:rPr>
                        <a:t>(72.3-75.6)</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56.4%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(54.8-57.9)</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49.6%*</a:t>
                      </a:r>
                    </a:p>
                    <a:p>
                      <a:pPr algn="ctr"/>
                      <a:r>
                        <a:rPr lang="en-US" sz="2200" dirty="0">
                          <a:latin typeface="Times New Roman" panose="02020603050405020304" pitchFamily="18" charset="0"/>
                          <a:cs typeface="Times New Roman" panose="02020603050405020304" pitchFamily="18" charset="0"/>
                        </a:rPr>
                        <a:t>(48.1-51.1)</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59.6%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(58.0-61.2)</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72.4%*</a:t>
                      </a:r>
                    </a:p>
                    <a:p>
                      <a:pPr algn="ctr"/>
                      <a:r>
                        <a:rPr lang="en-US" sz="2200" dirty="0">
                          <a:latin typeface="Times New Roman" panose="02020603050405020304" pitchFamily="18" charset="0"/>
                          <a:cs typeface="Times New Roman" panose="02020603050405020304" pitchFamily="18" charset="0"/>
                        </a:rPr>
                        <a:t>(71.0-73.8)</a:t>
                      </a:r>
                    </a:p>
                  </a:txBody>
                  <a:tcPr marL="60008" marR="60008" marT="30004" marB="3000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7592541"/>
                  </a:ext>
                </a:extLst>
              </a:tr>
              <a:tr h="857210">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ITN Access  (% of people in the HH w/access to ITN, on average, assuming 1 ITN covers 2 people)</a:t>
                      </a:r>
                    </a:p>
                  </a:txBody>
                  <a:tcPr marL="60008" marR="60008" marT="30004" marB="30004">
                    <a:lnL w="12700" cap="flat" cmpd="sng" algn="ctr">
                      <a:solidFill>
                        <a:schemeClr val="tx1"/>
                      </a:solidFill>
                      <a:prstDash val="solid"/>
                      <a:round/>
                      <a:headEnd type="none" w="med" len="med"/>
                      <a:tailEnd type="none" w="med" len="med"/>
                    </a:lnL>
                  </a:tcPr>
                </a:tc>
                <a:tc>
                  <a:txBody>
                    <a:bodyPr/>
                    <a:lstStyle/>
                    <a:p>
                      <a:pPr marL="160655"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41.8% </a:t>
                      </a:r>
                    </a:p>
                    <a:p>
                      <a:pPr marL="160655"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(40.0-43.5)</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38.3%*</a:t>
                      </a:r>
                    </a:p>
                    <a:p>
                      <a:pPr algn="ctr"/>
                      <a:r>
                        <a:rPr lang="en-US" sz="2200" dirty="0">
                          <a:latin typeface="Times New Roman" panose="02020603050405020304" pitchFamily="18" charset="0"/>
                          <a:cs typeface="Times New Roman" panose="02020603050405020304" pitchFamily="18" charset="0"/>
                        </a:rPr>
                        <a:t>(36.4-40.2)</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71.2%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(69.9-72.5)</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66.7%*</a:t>
                      </a:r>
                    </a:p>
                    <a:p>
                      <a:pPr algn="ctr"/>
                      <a:r>
                        <a:rPr lang="en-US" sz="2200" dirty="0">
                          <a:latin typeface="Times New Roman" panose="02020603050405020304" pitchFamily="18" charset="0"/>
                          <a:cs typeface="Times New Roman" panose="02020603050405020304" pitchFamily="18" charset="0"/>
                        </a:rPr>
                        <a:t>(65.2-68.1)</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77.1%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(75.7-78.4)</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63.9%*</a:t>
                      </a:r>
                    </a:p>
                    <a:p>
                      <a:pPr algn="ctr"/>
                      <a:r>
                        <a:rPr lang="en-US" sz="2200" dirty="0">
                          <a:latin typeface="Times New Roman" panose="02020603050405020304" pitchFamily="18" charset="0"/>
                          <a:cs typeface="Times New Roman" panose="02020603050405020304" pitchFamily="18" charset="0"/>
                        </a:rPr>
                        <a:t>(62.4-65.4)</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59.7%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(58.2-61.2)</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70.7%*</a:t>
                      </a:r>
                    </a:p>
                    <a:p>
                      <a:pPr algn="ctr"/>
                      <a:r>
                        <a:rPr lang="en-US" sz="2200" dirty="0">
                          <a:latin typeface="Times New Roman" panose="02020603050405020304" pitchFamily="18" charset="0"/>
                          <a:cs typeface="Times New Roman" panose="02020603050405020304" pitchFamily="18" charset="0"/>
                        </a:rPr>
                        <a:t>(69.5-72.0)</a:t>
                      </a:r>
                    </a:p>
                  </a:txBody>
                  <a:tcPr marL="60008" marR="60008" marT="30004" marB="3000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9151885"/>
                  </a:ext>
                </a:extLst>
              </a:tr>
              <a:tr h="653804">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ITN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Use:Access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Ratio  (ratio of ITN Use to ITN Access, avg. of each HH’s ratio)</a:t>
                      </a:r>
                    </a:p>
                  </a:txBody>
                  <a:tcPr marL="60008" marR="60008" marT="30004" marB="30004">
                    <a:lnL w="12700" cap="flat" cmpd="sng" algn="ctr">
                      <a:solidFill>
                        <a:schemeClr val="tx1"/>
                      </a:solidFill>
                      <a:prstDash val="solid"/>
                      <a:round/>
                      <a:headEnd type="none" w="med" len="med"/>
                      <a:tailEnd type="none" w="med" len="med"/>
                    </a:lnL>
                  </a:tcPr>
                </a:tc>
                <a:tc>
                  <a:txBody>
                    <a:bodyPr/>
                    <a:lstStyle/>
                    <a:p>
                      <a:pPr marL="160655"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0.81 </a:t>
                      </a:r>
                    </a:p>
                    <a:p>
                      <a:pPr marL="160655"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(0.78-0.84)</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1.05*</a:t>
                      </a:r>
                    </a:p>
                    <a:p>
                      <a:pPr algn="ctr"/>
                      <a:r>
                        <a:rPr lang="en-US" sz="2200" dirty="0">
                          <a:latin typeface="Times New Roman" panose="02020603050405020304" pitchFamily="18" charset="0"/>
                          <a:cs typeface="Times New Roman" panose="02020603050405020304" pitchFamily="18" charset="0"/>
                        </a:rPr>
                        <a:t>(1.03-1.08)</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1.10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(1.09-1.12)</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1.16*</a:t>
                      </a:r>
                    </a:p>
                    <a:p>
                      <a:pPr algn="ctr"/>
                      <a:r>
                        <a:rPr lang="en-US" sz="2200" dirty="0">
                          <a:latin typeface="Times New Roman" panose="02020603050405020304" pitchFamily="18" charset="0"/>
                          <a:cs typeface="Times New Roman" panose="02020603050405020304" pitchFamily="18" charset="0"/>
                        </a:rPr>
                        <a:t>(1.15-1.18)</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0.74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(0.72-0.76)</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0.80*</a:t>
                      </a:r>
                    </a:p>
                    <a:p>
                      <a:pPr algn="ctr"/>
                      <a:r>
                        <a:rPr lang="en-US" sz="2200" dirty="0">
                          <a:latin typeface="Times New Roman" panose="02020603050405020304" pitchFamily="18" charset="0"/>
                          <a:cs typeface="Times New Roman" panose="02020603050405020304" pitchFamily="18" charset="0"/>
                        </a:rPr>
                        <a:t>(0.78-0.81)</a:t>
                      </a:r>
                    </a:p>
                  </a:txBody>
                  <a:tcPr marL="60008" marR="60008" marT="30004" marB="30004" anchor="ctr"/>
                </a:tc>
                <a:tc>
                  <a:txBody>
                    <a:bodyPr/>
                    <a:lstStyle/>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1.04 </a:t>
                      </a:r>
                    </a:p>
                    <a:p>
                      <a:pPr marL="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(1.02-1.06)</a:t>
                      </a:r>
                    </a:p>
                  </a:txBody>
                  <a:tcPr marL="45006" marR="45006" marT="0" marB="0" anchor="ctr"/>
                </a:tc>
                <a:tc>
                  <a:txBody>
                    <a:bodyPr/>
                    <a:lstStyle/>
                    <a:p>
                      <a:pPr algn="ctr"/>
                      <a:r>
                        <a:rPr lang="en-US" sz="2200" dirty="0">
                          <a:latin typeface="Times New Roman" panose="02020603050405020304" pitchFamily="18" charset="0"/>
                          <a:cs typeface="Times New Roman" panose="02020603050405020304" pitchFamily="18" charset="0"/>
                        </a:rPr>
                        <a:t>1.06*</a:t>
                      </a:r>
                    </a:p>
                    <a:p>
                      <a:pPr algn="ctr"/>
                      <a:r>
                        <a:rPr lang="en-US" sz="2200" dirty="0">
                          <a:latin typeface="Times New Roman" panose="02020603050405020304" pitchFamily="18" charset="0"/>
                          <a:cs typeface="Times New Roman" panose="02020603050405020304" pitchFamily="18" charset="0"/>
                        </a:rPr>
                        <a:t>(1.04-1.07)</a:t>
                      </a:r>
                    </a:p>
                  </a:txBody>
                  <a:tcPr marL="60008" marR="60008" marT="30004" marB="3000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8768912"/>
                  </a:ext>
                </a:extLst>
              </a:tr>
              <a:tr h="452013">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Reported receiving IRS in the past 12 months</a:t>
                      </a:r>
                    </a:p>
                  </a:txBody>
                  <a:tcPr marL="60008" marR="60008" marT="30004" marB="30004">
                    <a:lnL w="12700" cap="flat" cmpd="sng" algn="ctr">
                      <a:solidFill>
                        <a:schemeClr val="tx1"/>
                      </a:solidFill>
                      <a:prstDash val="solid"/>
                      <a:round/>
                      <a:headEnd type="none" w="med" len="med"/>
                      <a:tailEnd type="none" w="med" len="med"/>
                    </a:lnL>
                  </a:tcPr>
                </a:tc>
                <a:tc>
                  <a:txBody>
                    <a:bodyPr/>
                    <a:lstStyle/>
                    <a:p>
                      <a:pPr algn="ctr"/>
                      <a:r>
                        <a:rPr lang="en-US" sz="2200" dirty="0">
                          <a:latin typeface="Times New Roman" panose="02020603050405020304" pitchFamily="18" charset="0"/>
                          <a:cs typeface="Times New Roman" panose="02020603050405020304" pitchFamily="18" charset="0"/>
                        </a:rPr>
                        <a:t>no IRS</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latin typeface="Times New Roman" panose="02020603050405020304" pitchFamily="18" charset="0"/>
                          <a:cs typeface="Times New Roman" panose="02020603050405020304" pitchFamily="18" charset="0"/>
                        </a:rPr>
                        <a:t>no IRS</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76.8%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(75.3-78.2)</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85.4%*</a:t>
                      </a:r>
                    </a:p>
                    <a:p>
                      <a:pPr algn="ctr"/>
                      <a:r>
                        <a:rPr lang="en-US" sz="2200" dirty="0">
                          <a:latin typeface="Times New Roman" panose="02020603050405020304" pitchFamily="18" charset="0"/>
                          <a:cs typeface="Times New Roman" panose="02020603050405020304" pitchFamily="18" charset="0"/>
                        </a:rPr>
                        <a:t>(83.8-86.8)</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52.6%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(50.9-54.3)</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46.4%*</a:t>
                      </a:r>
                    </a:p>
                    <a:p>
                      <a:pPr algn="ctr"/>
                      <a:r>
                        <a:rPr lang="en-US" sz="2200" dirty="0">
                          <a:latin typeface="Times New Roman" panose="02020603050405020304" pitchFamily="18" charset="0"/>
                          <a:cs typeface="Times New Roman" panose="02020603050405020304" pitchFamily="18" charset="0"/>
                        </a:rPr>
                        <a:t>(44.6-48.3)</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58.0%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(55.9-59.9)</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62.8%*</a:t>
                      </a:r>
                    </a:p>
                    <a:p>
                      <a:pPr algn="ctr"/>
                      <a:r>
                        <a:rPr lang="en-US" sz="2200" dirty="0">
                          <a:latin typeface="Times New Roman" panose="02020603050405020304" pitchFamily="18" charset="0"/>
                          <a:cs typeface="Times New Roman" panose="02020603050405020304" pitchFamily="18" charset="0"/>
                        </a:rPr>
                        <a:t>(61.0-64.6)</a:t>
                      </a:r>
                    </a:p>
                  </a:txBody>
                  <a:tcPr marL="60008" marR="60008" marT="30004" marB="3000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842429"/>
                  </a:ext>
                </a:extLst>
              </a:tr>
              <a:tr h="857210">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Sought care from health facility or CHW within 24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hrs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of fever onset, among respondents whose child &lt;5 had a fever in the past two weeks</a:t>
                      </a:r>
                    </a:p>
                  </a:txBody>
                  <a:tcPr marL="60008" marR="60008" marT="30004" marB="30004">
                    <a:lnL w="12700" cap="flat" cmpd="sng" algn="ctr">
                      <a:solidFill>
                        <a:schemeClr val="tx1"/>
                      </a:solidFill>
                      <a:prstDash val="solid"/>
                      <a:round/>
                      <a:headEnd type="none" w="med" len="med"/>
                      <a:tailEnd type="none" w="med" len="med"/>
                    </a:lnL>
                  </a:tcP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45.0%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(39.2-50.9)</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36.0%*</a:t>
                      </a:r>
                    </a:p>
                    <a:p>
                      <a:pPr algn="ctr"/>
                      <a:r>
                        <a:rPr lang="en-US" sz="2200" dirty="0">
                          <a:latin typeface="Times New Roman" panose="02020603050405020304" pitchFamily="18" charset="0"/>
                          <a:cs typeface="Times New Roman" panose="02020603050405020304" pitchFamily="18" charset="0"/>
                        </a:rPr>
                        <a:t>(30.3-41.7)</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61.0%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(56.5-65.4)</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74.9%*</a:t>
                      </a:r>
                    </a:p>
                    <a:p>
                      <a:pPr algn="ctr"/>
                      <a:r>
                        <a:rPr lang="en-US" sz="2200" dirty="0">
                          <a:latin typeface="Times New Roman" panose="02020603050405020304" pitchFamily="18" charset="0"/>
                          <a:cs typeface="Times New Roman" panose="02020603050405020304" pitchFamily="18" charset="0"/>
                        </a:rPr>
                        <a:t>(71.3-78.5)</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49.8%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(41.4-58.2)</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69.7%*</a:t>
                      </a:r>
                    </a:p>
                    <a:p>
                      <a:pPr algn="ctr"/>
                      <a:r>
                        <a:rPr lang="en-US" sz="2200" dirty="0">
                          <a:latin typeface="Times New Roman" panose="02020603050405020304" pitchFamily="18" charset="0"/>
                          <a:cs typeface="Times New Roman" panose="02020603050405020304" pitchFamily="18" charset="0"/>
                        </a:rPr>
                        <a:t>(63.1-76.4)</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62.0%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(57.0-66.7)</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65.7%</a:t>
                      </a:r>
                    </a:p>
                    <a:p>
                      <a:pPr algn="ctr"/>
                      <a:r>
                        <a:rPr lang="en-US" sz="2200" dirty="0">
                          <a:latin typeface="Times New Roman" panose="02020603050405020304" pitchFamily="18" charset="0"/>
                          <a:cs typeface="Times New Roman" panose="02020603050405020304" pitchFamily="18" charset="0"/>
                        </a:rPr>
                        <a:t>(62.0-69.4)</a:t>
                      </a:r>
                    </a:p>
                  </a:txBody>
                  <a:tcPr marL="60008" marR="60008" marT="30004" marB="3000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5460326"/>
                  </a:ext>
                </a:extLst>
              </a:tr>
              <a:tr h="452013">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Identified fever/chills as a symptom of malaria</a:t>
                      </a:r>
                    </a:p>
                  </a:txBody>
                  <a:tcPr marL="60008" marR="60008" marT="30004" marB="30004">
                    <a:lnL w="12700" cap="flat" cmpd="sng" algn="ctr">
                      <a:solidFill>
                        <a:schemeClr val="tx1"/>
                      </a:solidFill>
                      <a:prstDash val="solid"/>
                      <a:round/>
                      <a:headEnd type="none" w="med" len="med"/>
                      <a:tailEnd type="none" w="med" len="med"/>
                    </a:lnL>
                  </a:tcP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79.1%</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(77.3-80.7)</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80.3%</a:t>
                      </a:r>
                    </a:p>
                    <a:p>
                      <a:pPr algn="ctr"/>
                      <a:r>
                        <a:rPr lang="en-US" sz="2200" dirty="0">
                          <a:latin typeface="Times New Roman" panose="02020603050405020304" pitchFamily="18" charset="0"/>
                          <a:cs typeface="Times New Roman" panose="02020603050405020304" pitchFamily="18" charset="0"/>
                        </a:rPr>
                        <a:t>(78.4-82.1)</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84.4%</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(83.0-85.7)</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89.8%*</a:t>
                      </a:r>
                    </a:p>
                    <a:p>
                      <a:pPr algn="ctr"/>
                      <a:r>
                        <a:rPr lang="en-US" sz="2200" dirty="0">
                          <a:latin typeface="Times New Roman" panose="02020603050405020304" pitchFamily="18" charset="0"/>
                          <a:cs typeface="Times New Roman" panose="02020603050405020304" pitchFamily="18" charset="0"/>
                        </a:rPr>
                        <a:t>(88.4-91.0)</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84.5%</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(83.1-85.9)</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83.7%</a:t>
                      </a:r>
                    </a:p>
                    <a:p>
                      <a:pPr algn="ctr"/>
                      <a:r>
                        <a:rPr lang="en-US" sz="2200" dirty="0">
                          <a:latin typeface="Times New Roman" panose="02020603050405020304" pitchFamily="18" charset="0"/>
                          <a:cs typeface="Times New Roman" panose="02020603050405020304" pitchFamily="18" charset="0"/>
                        </a:rPr>
                        <a:t>(82.2-85.1)</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88.7%</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(87.3-89.9)</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94.6%*</a:t>
                      </a:r>
                    </a:p>
                    <a:p>
                      <a:pPr algn="ctr"/>
                      <a:r>
                        <a:rPr lang="en-US" sz="2200" dirty="0">
                          <a:latin typeface="Times New Roman" panose="02020603050405020304" pitchFamily="18" charset="0"/>
                          <a:cs typeface="Times New Roman" panose="02020603050405020304" pitchFamily="18" charset="0"/>
                        </a:rPr>
                        <a:t>(93.6-95.4)</a:t>
                      </a:r>
                    </a:p>
                  </a:txBody>
                  <a:tcPr marL="60008" marR="60008" marT="30004" marB="3000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982978"/>
                  </a:ext>
                </a:extLst>
              </a:tr>
              <a:tr h="452013">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Identified mosquito as cause of malaria transmission</a:t>
                      </a:r>
                    </a:p>
                  </a:txBody>
                  <a:tcPr marL="60008" marR="60008" marT="30004" marB="30004">
                    <a:lnL w="12700" cap="flat" cmpd="sng" algn="ctr">
                      <a:solidFill>
                        <a:schemeClr val="tx1"/>
                      </a:solidFill>
                      <a:prstDash val="solid"/>
                      <a:round/>
                      <a:headEnd type="none" w="med" len="med"/>
                      <a:tailEnd type="none" w="med" len="med"/>
                    </a:lnL>
                  </a:tcP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85.5%</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(84.0-86.9)</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88.6%*</a:t>
                      </a:r>
                    </a:p>
                    <a:p>
                      <a:pPr algn="ctr"/>
                      <a:r>
                        <a:rPr lang="en-US" sz="2200" dirty="0">
                          <a:latin typeface="Times New Roman" panose="02020603050405020304" pitchFamily="18" charset="0"/>
                          <a:cs typeface="Times New Roman" panose="02020603050405020304" pitchFamily="18" charset="0"/>
                        </a:rPr>
                        <a:t>(87.0-90.0)</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94.1%</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(93.2-94.9)</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93.6%</a:t>
                      </a:r>
                    </a:p>
                    <a:p>
                      <a:pPr algn="ctr"/>
                      <a:r>
                        <a:rPr lang="en-US" sz="2200" dirty="0">
                          <a:latin typeface="Times New Roman" panose="02020603050405020304" pitchFamily="18" charset="0"/>
                          <a:cs typeface="Times New Roman" panose="02020603050405020304" pitchFamily="18" charset="0"/>
                        </a:rPr>
                        <a:t>(92.6-94.6)</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92.3%</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(91.1-93.3)</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93.6%</a:t>
                      </a:r>
                    </a:p>
                    <a:p>
                      <a:pPr algn="ctr"/>
                      <a:r>
                        <a:rPr lang="en-US" sz="2200" dirty="0">
                          <a:latin typeface="Times New Roman" panose="02020603050405020304" pitchFamily="18" charset="0"/>
                          <a:cs typeface="Times New Roman" panose="02020603050405020304" pitchFamily="18" charset="0"/>
                        </a:rPr>
                        <a:t>(92.6-94.5)</a:t>
                      </a:r>
                    </a:p>
                  </a:txBody>
                  <a:tcPr marL="60008" marR="60008" marT="30004" marB="30004" anchor="ct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79.5%</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(77.7-81.1)</a:t>
                      </a:r>
                    </a:p>
                  </a:txBody>
                  <a:tcPr marL="60008" marR="60008" marT="30004" marB="30004" anchor="ctr"/>
                </a:tc>
                <a:tc>
                  <a:txBody>
                    <a:bodyPr/>
                    <a:lstStyle/>
                    <a:p>
                      <a:pPr algn="ctr"/>
                      <a:r>
                        <a:rPr lang="en-US" sz="2200" dirty="0">
                          <a:latin typeface="Times New Roman" panose="02020603050405020304" pitchFamily="18" charset="0"/>
                          <a:cs typeface="Times New Roman" panose="02020603050405020304" pitchFamily="18" charset="0"/>
                        </a:rPr>
                        <a:t>88.4%*</a:t>
                      </a:r>
                    </a:p>
                    <a:p>
                      <a:pPr algn="ctr"/>
                      <a:r>
                        <a:rPr lang="en-US" sz="2200" dirty="0">
                          <a:latin typeface="Times New Roman" panose="02020603050405020304" pitchFamily="18" charset="0"/>
                          <a:cs typeface="Times New Roman" panose="02020603050405020304" pitchFamily="18" charset="0"/>
                        </a:rPr>
                        <a:t>(87.1-89.6)</a:t>
                      </a:r>
                    </a:p>
                  </a:txBody>
                  <a:tcPr marL="60008" marR="60008" marT="30004" marB="3000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15281501"/>
                  </a:ext>
                </a:extLst>
              </a:tr>
              <a:tr h="452013">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Think that having malaria infection without symptoms is possible</a:t>
                      </a:r>
                    </a:p>
                  </a:txBody>
                  <a:tcPr marL="60008" marR="60008" marT="30004" marB="3000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68.6%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(66.7-70.5)</a:t>
                      </a:r>
                    </a:p>
                  </a:txBody>
                  <a:tcPr marL="60008" marR="60008" marT="30004" marB="30004" anchor="ctr">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anose="02020603050405020304" pitchFamily="18" charset="0"/>
                          <a:cs typeface="Times New Roman" panose="02020603050405020304" pitchFamily="18" charset="0"/>
                        </a:rPr>
                        <a:t>72.7%*</a:t>
                      </a:r>
                    </a:p>
                    <a:p>
                      <a:pPr algn="ctr"/>
                      <a:r>
                        <a:rPr lang="en-US" sz="2200" dirty="0">
                          <a:latin typeface="Times New Roman" panose="02020603050405020304" pitchFamily="18" charset="0"/>
                          <a:cs typeface="Times New Roman" panose="02020603050405020304" pitchFamily="18" charset="0"/>
                        </a:rPr>
                        <a:t>(70.5-74.7)</a:t>
                      </a:r>
                    </a:p>
                  </a:txBody>
                  <a:tcPr marL="60008" marR="60008" marT="30004" marB="30004" anchor="ctr">
                    <a:lnB w="12700" cap="flat" cmpd="sng" algn="ctr">
                      <a:solidFill>
                        <a:schemeClr val="tx1"/>
                      </a:solidFill>
                      <a:prstDash val="solid"/>
                      <a:round/>
                      <a:headEnd type="none" w="med" len="med"/>
                      <a:tailEnd type="none" w="med" len="med"/>
                    </a:lnB>
                  </a:tcP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85.4%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(84.1-86.7)</a:t>
                      </a:r>
                    </a:p>
                  </a:txBody>
                  <a:tcPr marL="60008" marR="60008" marT="30004" marB="30004" anchor="ctr">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anose="02020603050405020304" pitchFamily="18" charset="0"/>
                          <a:cs typeface="Times New Roman" panose="02020603050405020304" pitchFamily="18" charset="0"/>
                        </a:rPr>
                        <a:t>84.1%</a:t>
                      </a:r>
                    </a:p>
                    <a:p>
                      <a:pPr algn="ctr"/>
                      <a:r>
                        <a:rPr lang="en-US" sz="2200" dirty="0">
                          <a:latin typeface="Times New Roman" panose="02020603050405020304" pitchFamily="18" charset="0"/>
                          <a:cs typeface="Times New Roman" panose="02020603050405020304" pitchFamily="18" charset="0"/>
                        </a:rPr>
                        <a:t>(82.6-85.4)</a:t>
                      </a:r>
                    </a:p>
                  </a:txBody>
                  <a:tcPr marL="60008" marR="60008" marT="30004" marB="30004" anchor="ctr">
                    <a:lnB w="12700" cap="flat" cmpd="sng" algn="ctr">
                      <a:solidFill>
                        <a:schemeClr val="tx1"/>
                      </a:solidFill>
                      <a:prstDash val="solid"/>
                      <a:round/>
                      <a:headEnd type="none" w="med" len="med"/>
                      <a:tailEnd type="none" w="med" len="med"/>
                    </a:lnB>
                  </a:tcP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63.0%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(61.1-64.9%)</a:t>
                      </a:r>
                    </a:p>
                  </a:txBody>
                  <a:tcPr marL="60008" marR="60008" marT="30004" marB="30004" anchor="ctr">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anose="02020603050405020304" pitchFamily="18" charset="0"/>
                          <a:cs typeface="Times New Roman" panose="02020603050405020304" pitchFamily="18" charset="0"/>
                        </a:rPr>
                        <a:t>69.8%*</a:t>
                      </a:r>
                    </a:p>
                    <a:p>
                      <a:pPr algn="ctr"/>
                      <a:r>
                        <a:rPr lang="en-US" sz="2200" dirty="0">
                          <a:latin typeface="Times New Roman" panose="02020603050405020304" pitchFamily="18" charset="0"/>
                          <a:cs typeface="Times New Roman" panose="02020603050405020304" pitchFamily="18" charset="0"/>
                        </a:rPr>
                        <a:t>(67.9-71.5)</a:t>
                      </a:r>
                    </a:p>
                  </a:txBody>
                  <a:tcPr marL="60008" marR="60008" marT="30004" marB="30004" anchor="ctr">
                    <a:lnB w="12700" cap="flat" cmpd="sng" algn="ctr">
                      <a:solidFill>
                        <a:schemeClr val="tx1"/>
                      </a:solidFill>
                      <a:prstDash val="solid"/>
                      <a:round/>
                      <a:headEnd type="none" w="med" len="med"/>
                      <a:tailEnd type="none" w="med" len="med"/>
                    </a:lnB>
                  </a:tcP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67.1% </a:t>
                      </a:r>
                    </a:p>
                    <a:p>
                      <a:pPr marL="0" marR="0" lvl="0" indent="0" algn="ctr"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(65.1-69.0)</a:t>
                      </a:r>
                    </a:p>
                  </a:txBody>
                  <a:tcPr marL="60008" marR="60008" marT="30004" marB="30004" anchor="ctr">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anose="02020603050405020304" pitchFamily="18" charset="0"/>
                          <a:cs typeface="Times New Roman" panose="02020603050405020304" pitchFamily="18" charset="0"/>
                        </a:rPr>
                        <a:t>76.9%*</a:t>
                      </a:r>
                    </a:p>
                    <a:p>
                      <a:pPr algn="ctr"/>
                      <a:r>
                        <a:rPr lang="en-US" sz="2200" dirty="0">
                          <a:latin typeface="Times New Roman" panose="02020603050405020304" pitchFamily="18" charset="0"/>
                          <a:cs typeface="Times New Roman" panose="02020603050405020304" pitchFamily="18" charset="0"/>
                        </a:rPr>
                        <a:t>(75.2-78.4)</a:t>
                      </a:r>
                    </a:p>
                  </a:txBody>
                  <a:tcPr marL="60008" marR="60008" marT="30004" marB="3000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424329"/>
                  </a:ext>
                </a:extLst>
              </a:tr>
              <a:tr h="251835">
                <a:tc gridSpan="9">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Statistically significant difference between 2020-2021</a:t>
                      </a:r>
                    </a:p>
                  </a:txBody>
                  <a:tcPr marL="60008" marR="60008" marT="30004" marB="300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hMerge="1">
                  <a:txBody>
                    <a:bodyPr/>
                    <a:lstStyle/>
                    <a:p>
                      <a:pPr algn="ctr"/>
                      <a:endParaRPr lang="en-US" sz="2500" dirty="0">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hMerge="1">
                  <a:txBody>
                    <a:bodyPr/>
                    <a:lstStyle/>
                    <a:p>
                      <a:pPr algn="ctr"/>
                      <a:endParaRPr lang="en-US" sz="2500" dirty="0">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hMerge="1">
                  <a:txBody>
                    <a:bodyPr/>
                    <a:lstStyle/>
                    <a:p>
                      <a:pPr algn="ctr"/>
                      <a:endParaRPr lang="en-US" sz="2500" dirty="0">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hMerge="1">
                  <a:txBody>
                    <a:bodyPr/>
                    <a:lstStyle/>
                    <a:p>
                      <a:pPr algn="ctr"/>
                      <a:endParaRPr lang="en-US" sz="25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96405818"/>
                  </a:ext>
                </a:extLst>
              </a:tr>
            </a:tbl>
          </a:graphicData>
        </a:graphic>
      </p:graphicFrame>
    </p:spTree>
    <p:extLst>
      <p:ext uri="{BB962C8B-B14F-4D97-AF65-F5344CB8AC3E}">
        <p14:creationId xmlns:p14="http://schemas.microsoft.com/office/powerpoint/2010/main" val="1841971599"/>
      </p:ext>
    </p:extLst>
  </p:cSld>
  <p:clrMapOvr>
    <a:masterClrMapping/>
  </p:clrMapOvr>
  <p:transition>
    <p:fade/>
  </p:transition>
</p:sld>
</file>

<file path=ppt/theme/theme1.xml><?xml version="1.0" encoding="utf-8"?>
<a:theme xmlns:a="http://schemas.openxmlformats.org/drawingml/2006/main" name="Wilton Park presentation - Financing for ME_09_27_15">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Wilton Park presentation - Financing for ME_09_27_15.thmx</Template>
  <TotalTime>8372</TotalTime>
  <Words>1984</Words>
  <Application>Microsoft Macintosh PowerPoint</Application>
  <PresentationFormat>Custom</PresentationFormat>
  <Paragraphs>225</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Garamond</vt:lpstr>
      <vt:lpstr>Times New Roman</vt:lpstr>
      <vt:lpstr>Wingdings</vt:lpstr>
      <vt:lpstr>Wilton Park presentation - Financing for ME_09_27_15</vt:lpstr>
      <vt:lpstr>UCSF PPT Template-Blue</vt:lpstr>
      <vt:lpstr>UCSF PPT Template-Blue Bar</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F</dc:title>
  <dc:creator>Genigraphics 800.790.4001</dc:creator>
  <dc:description>To order poster prints visit us at www.genigraphics.com</dc:description>
  <cp:lastModifiedBy>alysse.maglior alysse.maglior</cp:lastModifiedBy>
  <cp:revision>336</cp:revision>
  <cp:lastPrinted>2015-10-20T01:35:55Z</cp:lastPrinted>
  <dcterms:created xsi:type="dcterms:W3CDTF">2008-05-03T03:01:56Z</dcterms:created>
  <dcterms:modified xsi:type="dcterms:W3CDTF">2021-11-02T21:50:09Z</dcterms:modified>
</cp:coreProperties>
</file>