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 id="2147483704" r:id="rId3"/>
  </p:sldMasterIdLst>
  <p:notesMasterIdLst>
    <p:notesMasterId r:id="rId5"/>
  </p:notesMasterIdLst>
  <p:sldIdLst>
    <p:sldId id="261" r:id="rId4"/>
  </p:sldIdLst>
  <p:sldSz cx="43891200" cy="32918400"/>
  <p:notesSz cx="9236075" cy="14722475"/>
  <p:defaultTextStyle>
    <a:defPPr>
      <a:defRPr lang="en-US"/>
    </a:defPPr>
    <a:lvl1pPr algn="l" rtl="0" eaLnBrk="0" fontAlgn="base" hangingPunct="0">
      <a:spcBef>
        <a:spcPct val="0"/>
      </a:spcBef>
      <a:spcAft>
        <a:spcPct val="0"/>
      </a:spcAft>
      <a:defRPr sz="32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32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32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32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3200" kern="1200">
        <a:solidFill>
          <a:schemeClr val="tx1"/>
        </a:solidFill>
        <a:latin typeface="Arial" charset="0"/>
        <a:ea typeface="ＭＳ Ｐゴシック" charset="0"/>
        <a:cs typeface="ＭＳ Ｐゴシック" charset="0"/>
      </a:defRPr>
    </a:lvl5pPr>
    <a:lvl6pPr marL="2286000" algn="l" defTabSz="457200" rtl="0" eaLnBrk="1" latinLnBrk="0" hangingPunct="1">
      <a:defRPr sz="3200" kern="1200">
        <a:solidFill>
          <a:schemeClr val="tx1"/>
        </a:solidFill>
        <a:latin typeface="Arial" charset="0"/>
        <a:ea typeface="ＭＳ Ｐゴシック" charset="0"/>
        <a:cs typeface="ＭＳ Ｐゴシック" charset="0"/>
      </a:defRPr>
    </a:lvl6pPr>
    <a:lvl7pPr marL="2743200" algn="l" defTabSz="457200" rtl="0" eaLnBrk="1" latinLnBrk="0" hangingPunct="1">
      <a:defRPr sz="3200" kern="1200">
        <a:solidFill>
          <a:schemeClr val="tx1"/>
        </a:solidFill>
        <a:latin typeface="Arial" charset="0"/>
        <a:ea typeface="ＭＳ Ｐゴシック" charset="0"/>
        <a:cs typeface="ＭＳ Ｐゴシック" charset="0"/>
      </a:defRPr>
    </a:lvl7pPr>
    <a:lvl8pPr marL="3200400" algn="l" defTabSz="457200" rtl="0" eaLnBrk="1" latinLnBrk="0" hangingPunct="1">
      <a:defRPr sz="3200" kern="1200">
        <a:solidFill>
          <a:schemeClr val="tx1"/>
        </a:solidFill>
        <a:latin typeface="Arial" charset="0"/>
        <a:ea typeface="ＭＳ Ｐゴシック" charset="0"/>
        <a:cs typeface="ＭＳ Ｐゴシック" charset="0"/>
      </a:defRPr>
    </a:lvl8pPr>
    <a:lvl9pPr marL="3657600" algn="l" defTabSz="457200" rtl="0" eaLnBrk="1" latinLnBrk="0" hangingPunct="1">
      <a:defRPr sz="32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0368" userDrawn="1">
          <p15:clr>
            <a:srgbClr val="A4A3A4"/>
          </p15:clr>
        </p15:guide>
        <p15:guide id="2" pos="1382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AEFEDBD-8304-0A81-B3F6-63E2243BFF2A}" name="Alysse Maglior" initials="AM" userId="f4c7459698816709"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Anton Avancena"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B5B03"/>
    <a:srgbClr val="FFFFCC"/>
    <a:srgbClr val="D33D2D"/>
    <a:srgbClr val="8A0000"/>
    <a:srgbClr val="FFFFFF"/>
    <a:srgbClr val="CE5002"/>
    <a:srgbClr val="EAEAEA"/>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831" autoAdjust="0"/>
    <p:restoredTop sz="97692" autoAdjust="0"/>
  </p:normalViewPr>
  <p:slideViewPr>
    <p:cSldViewPr>
      <p:cViewPr>
        <p:scale>
          <a:sx n="60" d="100"/>
          <a:sy n="60" d="100"/>
        </p:scale>
        <p:origin x="384" y="-3400"/>
      </p:cViewPr>
      <p:guideLst>
        <p:guide orient="horz" pos="10368"/>
        <p:guide pos="1382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8/10/relationships/authors" Targe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Users\JCFF\JCFF%20Dropbox\5-Africa%20Malaria\2022%20-%202023\2%20-KAP\Analysis\Analysis\cuando%20cubang%20rough%20irs%20graphing-%20v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JCFF\JCFF%20Dropbox\5-Africa%20Malaria\2022%20-%202023\2%20-KAP\Analysis\Analysis\cuando%20cubang%20rough%20irs%20graphing-%20v2.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rgbClr val="000000"/>
                </a:solidFill>
                <a:latin typeface="Times New Roman" panose="02020603050405020304" pitchFamily="18" charset="0"/>
                <a:ea typeface="+mn-ea"/>
                <a:cs typeface="Times New Roman" panose="02020603050405020304" pitchFamily="18" charset="0"/>
              </a:defRPr>
            </a:pPr>
            <a:r>
              <a:rPr lang="en-US" b="1" dirty="0">
                <a:solidFill>
                  <a:srgbClr val="000000"/>
                </a:solidFill>
                <a:latin typeface="+mj-lt"/>
              </a:rPr>
              <a:t>Household IRS Coverage within </a:t>
            </a:r>
            <a:r>
              <a:rPr lang="en-US" b="1" dirty="0" err="1">
                <a:solidFill>
                  <a:srgbClr val="000000"/>
                </a:solidFill>
                <a:latin typeface="+mj-lt"/>
              </a:rPr>
              <a:t>Cuando</a:t>
            </a:r>
            <a:r>
              <a:rPr lang="en-US" b="1" dirty="0">
                <a:solidFill>
                  <a:srgbClr val="000000"/>
                </a:solidFill>
                <a:latin typeface="+mj-lt"/>
              </a:rPr>
              <a:t> </a:t>
            </a:r>
            <a:r>
              <a:rPr lang="en-US" b="1" dirty="0" err="1">
                <a:solidFill>
                  <a:srgbClr val="000000"/>
                </a:solidFill>
                <a:latin typeface="+mj-lt"/>
              </a:rPr>
              <a:t>Cubango</a:t>
            </a:r>
            <a:r>
              <a:rPr lang="en-US" b="1" dirty="0">
                <a:solidFill>
                  <a:srgbClr val="000000"/>
                </a:solidFill>
                <a:latin typeface="+mj-lt"/>
              </a:rPr>
              <a:t> program areas 2020-2022</a:t>
            </a:r>
          </a:p>
        </c:rich>
      </c:tx>
      <c:overlay val="0"/>
      <c:spPr>
        <a:noFill/>
        <a:ln>
          <a:noFill/>
        </a:ln>
        <a:effectLst/>
      </c:spPr>
      <c:txPr>
        <a:bodyPr rot="0" spcFirstLastPara="1" vertOverflow="ellipsis" vert="horz" wrap="square" anchor="ctr" anchorCtr="1"/>
        <a:lstStyle/>
        <a:p>
          <a:pPr>
            <a:defRPr sz="2400" b="0" i="0" u="none" strike="noStrike" kern="1200" spc="0" baseline="0">
              <a:solidFill>
                <a:srgbClr val="000000"/>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7.0847856115649574E-2"/>
          <c:y val="6.7785853919997294E-2"/>
          <c:w val="0.90378689120594369"/>
          <c:h val="0.70282637627331279"/>
        </c:manualLayout>
      </c:layout>
      <c:barChart>
        <c:barDir val="col"/>
        <c:grouping val="percentStacked"/>
        <c:varyColors val="0"/>
        <c:ser>
          <c:idx val="0"/>
          <c:order val="0"/>
          <c:tx>
            <c:strRef>
              <c:f>IRS!$K$1</c:f>
              <c:strCache>
                <c:ptCount val="1"/>
                <c:pt idx="0">
                  <c:v>Received IRS within past 12 months</c:v>
                </c:pt>
              </c:strCache>
            </c:strRef>
          </c:tx>
          <c:spPr>
            <a:solidFill>
              <a:schemeClr val="accent1">
                <a:lumMod val="25000"/>
                <a:lumOff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rgbClr val="000000"/>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IRS!$I$2:$J$16</c:f>
              <c:multiLvlStrCache>
                <c:ptCount val="15"/>
                <c:lvl>
                  <c:pt idx="0">
                    <c:v>2020</c:v>
                  </c:pt>
                  <c:pt idx="1">
                    <c:v>2021</c:v>
                  </c:pt>
                  <c:pt idx="2">
                    <c:v>2022</c:v>
                  </c:pt>
                  <c:pt idx="4">
                    <c:v>2020</c:v>
                  </c:pt>
                  <c:pt idx="5">
                    <c:v>2021</c:v>
                  </c:pt>
                  <c:pt idx="6">
                    <c:v>2022</c:v>
                  </c:pt>
                  <c:pt idx="8">
                    <c:v>2020</c:v>
                  </c:pt>
                  <c:pt idx="9">
                    <c:v>2021</c:v>
                  </c:pt>
                  <c:pt idx="10">
                    <c:v>2022</c:v>
                  </c:pt>
                  <c:pt idx="12">
                    <c:v>2020</c:v>
                  </c:pt>
                  <c:pt idx="13">
                    <c:v>2021</c:v>
                  </c:pt>
                  <c:pt idx="14">
                    <c:v>2022</c:v>
                  </c:pt>
                </c:lvl>
                <c:lvl>
                  <c:pt idx="0">
                    <c:v>Calai program areas</c:v>
                  </c:pt>
                  <c:pt idx="3">
                    <c:v> </c:v>
                  </c:pt>
                  <c:pt idx="4">
                    <c:v>Cuangar program areas</c:v>
                  </c:pt>
                  <c:pt idx="7">
                    <c:v> </c:v>
                  </c:pt>
                  <c:pt idx="8">
                    <c:v>Dirico program areas</c:v>
                  </c:pt>
                  <c:pt idx="11">
                    <c:v> </c:v>
                  </c:pt>
                  <c:pt idx="12">
                    <c:v>Rivungo program areas</c:v>
                  </c:pt>
                </c:lvl>
              </c:multiLvlStrCache>
            </c:multiLvlStrRef>
          </c:cat>
          <c:val>
            <c:numRef>
              <c:f>IRS!$K$2:$K$16</c:f>
              <c:numCache>
                <c:formatCode>0%</c:formatCode>
                <c:ptCount val="15"/>
                <c:pt idx="0">
                  <c:v>0.80200000000000005</c:v>
                </c:pt>
                <c:pt idx="1">
                  <c:v>0.80900000000000005</c:v>
                </c:pt>
                <c:pt idx="2">
                  <c:v>0.86099999999999999</c:v>
                </c:pt>
                <c:pt idx="4">
                  <c:v>0.89200000000000002</c:v>
                </c:pt>
                <c:pt idx="5">
                  <c:v>0.88900000000000001</c:v>
                </c:pt>
                <c:pt idx="6">
                  <c:v>0.85399999999999998</c:v>
                </c:pt>
                <c:pt idx="8">
                  <c:v>0.79</c:v>
                </c:pt>
                <c:pt idx="9">
                  <c:v>0.79500000000000004</c:v>
                </c:pt>
                <c:pt idx="10">
                  <c:v>0.73499999999999999</c:v>
                </c:pt>
                <c:pt idx="12">
                  <c:v>0.47399999999999998</c:v>
                </c:pt>
                <c:pt idx="13">
                  <c:v>0.84499999999999997</c:v>
                </c:pt>
                <c:pt idx="14">
                  <c:v>0.433</c:v>
                </c:pt>
              </c:numCache>
            </c:numRef>
          </c:val>
          <c:extLst>
            <c:ext xmlns:c16="http://schemas.microsoft.com/office/drawing/2014/chart" uri="{C3380CC4-5D6E-409C-BE32-E72D297353CC}">
              <c16:uniqueId val="{00000000-AE64-E240-B98A-5E01DEB3D385}"/>
            </c:ext>
          </c:extLst>
        </c:ser>
        <c:ser>
          <c:idx val="3"/>
          <c:order val="1"/>
          <c:tx>
            <c:strRef>
              <c:f>IRS!$N$1</c:f>
              <c:strCache>
                <c:ptCount val="1"/>
                <c:pt idx="0">
                  <c:v>Household is ineligible for IRS</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rgbClr val="000000"/>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IRS!$I$2:$J$16</c:f>
              <c:multiLvlStrCache>
                <c:ptCount val="15"/>
                <c:lvl>
                  <c:pt idx="0">
                    <c:v>2020</c:v>
                  </c:pt>
                  <c:pt idx="1">
                    <c:v>2021</c:v>
                  </c:pt>
                  <c:pt idx="2">
                    <c:v>2022</c:v>
                  </c:pt>
                  <c:pt idx="4">
                    <c:v>2020</c:v>
                  </c:pt>
                  <c:pt idx="5">
                    <c:v>2021</c:v>
                  </c:pt>
                  <c:pt idx="6">
                    <c:v>2022</c:v>
                  </c:pt>
                  <c:pt idx="8">
                    <c:v>2020</c:v>
                  </c:pt>
                  <c:pt idx="9">
                    <c:v>2021</c:v>
                  </c:pt>
                  <c:pt idx="10">
                    <c:v>2022</c:v>
                  </c:pt>
                  <c:pt idx="12">
                    <c:v>2020</c:v>
                  </c:pt>
                  <c:pt idx="13">
                    <c:v>2021</c:v>
                  </c:pt>
                  <c:pt idx="14">
                    <c:v>2022</c:v>
                  </c:pt>
                </c:lvl>
                <c:lvl>
                  <c:pt idx="0">
                    <c:v>Calai program areas</c:v>
                  </c:pt>
                  <c:pt idx="3">
                    <c:v> </c:v>
                  </c:pt>
                  <c:pt idx="4">
                    <c:v>Cuangar program areas</c:v>
                  </c:pt>
                  <c:pt idx="7">
                    <c:v> </c:v>
                  </c:pt>
                  <c:pt idx="8">
                    <c:v>Dirico program areas</c:v>
                  </c:pt>
                  <c:pt idx="11">
                    <c:v> </c:v>
                  </c:pt>
                  <c:pt idx="12">
                    <c:v>Rivungo program areas</c:v>
                  </c:pt>
                </c:lvl>
              </c:multiLvlStrCache>
            </c:multiLvlStrRef>
          </c:cat>
          <c:val>
            <c:numRef>
              <c:f>IRS!$N$2:$N$16</c:f>
              <c:numCache>
                <c:formatCode>0%</c:formatCode>
                <c:ptCount val="15"/>
                <c:pt idx="0">
                  <c:v>2.4749999999999994E-2</c:v>
                </c:pt>
                <c:pt idx="1">
                  <c:v>3.1896999999999995E-2</c:v>
                </c:pt>
                <c:pt idx="2">
                  <c:v>8.7570000000000009E-3</c:v>
                </c:pt>
                <c:pt idx="4">
                  <c:v>1.2527999999999997E-2</c:v>
                </c:pt>
                <c:pt idx="5">
                  <c:v>1.4874E-2</c:v>
                </c:pt>
                <c:pt idx="6">
                  <c:v>1.4308000000000003E-2</c:v>
                </c:pt>
                <c:pt idx="8">
                  <c:v>7.0139999999999994E-2</c:v>
                </c:pt>
                <c:pt idx="9">
                  <c:v>0.10885499999999998</c:v>
                </c:pt>
                <c:pt idx="10">
                  <c:v>3.8425000000000001E-2</c:v>
                </c:pt>
                <c:pt idx="12">
                  <c:v>2.6300000000000004E-2</c:v>
                </c:pt>
                <c:pt idx="13">
                  <c:v>2.7900000000000005E-2</c:v>
                </c:pt>
                <c:pt idx="14">
                  <c:v>3.0050999999999998E-2</c:v>
                </c:pt>
              </c:numCache>
            </c:numRef>
          </c:val>
          <c:extLst>
            <c:ext xmlns:c16="http://schemas.microsoft.com/office/drawing/2014/chart" uri="{C3380CC4-5D6E-409C-BE32-E72D297353CC}">
              <c16:uniqueId val="{00000001-AE64-E240-B98A-5E01DEB3D385}"/>
            </c:ext>
          </c:extLst>
        </c:ser>
        <c:ser>
          <c:idx val="1"/>
          <c:order val="2"/>
          <c:tx>
            <c:strRef>
              <c:f>IRS!$L$1</c:f>
              <c:strCache>
                <c:ptCount val="1"/>
                <c:pt idx="0">
                  <c:v>Not offered IRS</c:v>
                </c:pt>
              </c:strCache>
            </c:strRef>
          </c:tx>
          <c:spPr>
            <a:solidFill>
              <a:schemeClr val="accent5">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rgbClr val="000000"/>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IRS!$I$2:$J$16</c:f>
              <c:multiLvlStrCache>
                <c:ptCount val="15"/>
                <c:lvl>
                  <c:pt idx="0">
                    <c:v>2020</c:v>
                  </c:pt>
                  <c:pt idx="1">
                    <c:v>2021</c:v>
                  </c:pt>
                  <c:pt idx="2">
                    <c:v>2022</c:v>
                  </c:pt>
                  <c:pt idx="4">
                    <c:v>2020</c:v>
                  </c:pt>
                  <c:pt idx="5">
                    <c:v>2021</c:v>
                  </c:pt>
                  <c:pt idx="6">
                    <c:v>2022</c:v>
                  </c:pt>
                  <c:pt idx="8">
                    <c:v>2020</c:v>
                  </c:pt>
                  <c:pt idx="9">
                    <c:v>2021</c:v>
                  </c:pt>
                  <c:pt idx="10">
                    <c:v>2022</c:v>
                  </c:pt>
                  <c:pt idx="12">
                    <c:v>2020</c:v>
                  </c:pt>
                  <c:pt idx="13">
                    <c:v>2021</c:v>
                  </c:pt>
                  <c:pt idx="14">
                    <c:v>2022</c:v>
                  </c:pt>
                </c:lvl>
                <c:lvl>
                  <c:pt idx="0">
                    <c:v>Calai program areas</c:v>
                  </c:pt>
                  <c:pt idx="3">
                    <c:v> </c:v>
                  </c:pt>
                  <c:pt idx="4">
                    <c:v>Cuangar program areas</c:v>
                  </c:pt>
                  <c:pt idx="7">
                    <c:v> </c:v>
                  </c:pt>
                  <c:pt idx="8">
                    <c:v>Dirico program areas</c:v>
                  </c:pt>
                  <c:pt idx="11">
                    <c:v> </c:v>
                  </c:pt>
                  <c:pt idx="12">
                    <c:v>Rivungo program areas</c:v>
                  </c:pt>
                </c:lvl>
              </c:multiLvlStrCache>
            </c:multiLvlStrRef>
          </c:cat>
          <c:val>
            <c:numRef>
              <c:f>IRS!$L$2:$L$16</c:f>
              <c:numCache>
                <c:formatCode>0%</c:formatCode>
                <c:ptCount val="15"/>
                <c:pt idx="0">
                  <c:v>5.1677999999999988E-2</c:v>
                </c:pt>
                <c:pt idx="1">
                  <c:v>4.6221999999999985E-2</c:v>
                </c:pt>
                <c:pt idx="2">
                  <c:v>2.1684000000000002E-2</c:v>
                </c:pt>
                <c:pt idx="4">
                  <c:v>2.5271999999999999E-2</c:v>
                </c:pt>
                <c:pt idx="5">
                  <c:v>1.5206999999999997E-2</c:v>
                </c:pt>
                <c:pt idx="6">
                  <c:v>3.8398000000000009E-2</c:v>
                </c:pt>
                <c:pt idx="8">
                  <c:v>1.7849999999999998E-2</c:v>
                </c:pt>
                <c:pt idx="9">
                  <c:v>6.559999999999999E-3</c:v>
                </c:pt>
                <c:pt idx="10">
                  <c:v>8.6125000000000007E-2</c:v>
                </c:pt>
                <c:pt idx="12">
                  <c:v>0.37503799999999998</c:v>
                </c:pt>
                <c:pt idx="13">
                  <c:v>1.9685000000000005E-2</c:v>
                </c:pt>
                <c:pt idx="14">
                  <c:v>0.40540499999999996</c:v>
                </c:pt>
              </c:numCache>
            </c:numRef>
          </c:val>
          <c:extLst>
            <c:ext xmlns:c16="http://schemas.microsoft.com/office/drawing/2014/chart" uri="{C3380CC4-5D6E-409C-BE32-E72D297353CC}">
              <c16:uniqueId val="{00000002-AE64-E240-B98A-5E01DEB3D385}"/>
            </c:ext>
          </c:extLst>
        </c:ser>
        <c:ser>
          <c:idx val="2"/>
          <c:order val="3"/>
          <c:tx>
            <c:strRef>
              <c:f>IRS!$M$1</c:f>
              <c:strCache>
                <c:ptCount val="1"/>
                <c:pt idx="0">
                  <c:v>Not at household when IRS was offered</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rgbClr val="000000"/>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IRS!$I$2:$J$16</c:f>
              <c:multiLvlStrCache>
                <c:ptCount val="15"/>
                <c:lvl>
                  <c:pt idx="0">
                    <c:v>2020</c:v>
                  </c:pt>
                  <c:pt idx="1">
                    <c:v>2021</c:v>
                  </c:pt>
                  <c:pt idx="2">
                    <c:v>2022</c:v>
                  </c:pt>
                  <c:pt idx="4">
                    <c:v>2020</c:v>
                  </c:pt>
                  <c:pt idx="5">
                    <c:v>2021</c:v>
                  </c:pt>
                  <c:pt idx="6">
                    <c:v>2022</c:v>
                  </c:pt>
                  <c:pt idx="8">
                    <c:v>2020</c:v>
                  </c:pt>
                  <c:pt idx="9">
                    <c:v>2021</c:v>
                  </c:pt>
                  <c:pt idx="10">
                    <c:v>2022</c:v>
                  </c:pt>
                  <c:pt idx="12">
                    <c:v>2020</c:v>
                  </c:pt>
                  <c:pt idx="13">
                    <c:v>2021</c:v>
                  </c:pt>
                  <c:pt idx="14">
                    <c:v>2022</c:v>
                  </c:pt>
                </c:lvl>
                <c:lvl>
                  <c:pt idx="0">
                    <c:v>Calai program areas</c:v>
                  </c:pt>
                  <c:pt idx="3">
                    <c:v> </c:v>
                  </c:pt>
                  <c:pt idx="4">
                    <c:v>Cuangar program areas</c:v>
                  </c:pt>
                  <c:pt idx="7">
                    <c:v> </c:v>
                  </c:pt>
                  <c:pt idx="8">
                    <c:v>Dirico program areas</c:v>
                  </c:pt>
                  <c:pt idx="11">
                    <c:v> </c:v>
                  </c:pt>
                  <c:pt idx="12">
                    <c:v>Rivungo program areas</c:v>
                  </c:pt>
                </c:lvl>
              </c:multiLvlStrCache>
            </c:multiLvlStrRef>
          </c:cat>
          <c:val>
            <c:numRef>
              <c:f>IRS!$M$2:$M$16</c:f>
              <c:numCache>
                <c:formatCode>0%</c:formatCode>
                <c:ptCount val="15"/>
                <c:pt idx="0">
                  <c:v>0.11246399999999997</c:v>
                </c:pt>
                <c:pt idx="1">
                  <c:v>0.10715099999999998</c:v>
                </c:pt>
                <c:pt idx="2">
                  <c:v>0.10855900000000002</c:v>
                </c:pt>
                <c:pt idx="4">
                  <c:v>6.901199999999999E-2</c:v>
                </c:pt>
                <c:pt idx="5">
                  <c:v>6.4602000000000007E-2</c:v>
                </c:pt>
                <c:pt idx="6">
                  <c:v>8.2636000000000015E-2</c:v>
                </c:pt>
                <c:pt idx="8">
                  <c:v>0.11129999999999998</c:v>
                </c:pt>
                <c:pt idx="9">
                  <c:v>8.2819999999999977E-2</c:v>
                </c:pt>
                <c:pt idx="10">
                  <c:v>0.12931999999999999</c:v>
                </c:pt>
                <c:pt idx="12">
                  <c:v>0.11361600000000002</c:v>
                </c:pt>
                <c:pt idx="13">
                  <c:v>9.9510000000000015E-2</c:v>
                </c:pt>
                <c:pt idx="14">
                  <c:v>0.129276</c:v>
                </c:pt>
              </c:numCache>
            </c:numRef>
          </c:val>
          <c:extLst>
            <c:ext xmlns:c16="http://schemas.microsoft.com/office/drawing/2014/chart" uri="{C3380CC4-5D6E-409C-BE32-E72D297353CC}">
              <c16:uniqueId val="{00000003-AE64-E240-B98A-5E01DEB3D385}"/>
            </c:ext>
          </c:extLst>
        </c:ser>
        <c:ser>
          <c:idx val="4"/>
          <c:order val="4"/>
          <c:tx>
            <c:strRef>
              <c:f>IRS!$O$1</c:f>
              <c:strCache>
                <c:ptCount val="1"/>
                <c:pt idx="0">
                  <c:v>Refused IRS</c:v>
                </c:pt>
              </c:strCache>
            </c:strRef>
          </c:tx>
          <c:spPr>
            <a:solidFill>
              <a:schemeClr val="accent3">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rgbClr val="000000"/>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IRS!$I$2:$J$16</c:f>
              <c:multiLvlStrCache>
                <c:ptCount val="15"/>
                <c:lvl>
                  <c:pt idx="0">
                    <c:v>2020</c:v>
                  </c:pt>
                  <c:pt idx="1">
                    <c:v>2021</c:v>
                  </c:pt>
                  <c:pt idx="2">
                    <c:v>2022</c:v>
                  </c:pt>
                  <c:pt idx="4">
                    <c:v>2020</c:v>
                  </c:pt>
                  <c:pt idx="5">
                    <c:v>2021</c:v>
                  </c:pt>
                  <c:pt idx="6">
                    <c:v>2022</c:v>
                  </c:pt>
                  <c:pt idx="8">
                    <c:v>2020</c:v>
                  </c:pt>
                  <c:pt idx="9">
                    <c:v>2021</c:v>
                  </c:pt>
                  <c:pt idx="10">
                    <c:v>2022</c:v>
                  </c:pt>
                  <c:pt idx="12">
                    <c:v>2020</c:v>
                  </c:pt>
                  <c:pt idx="13">
                    <c:v>2021</c:v>
                  </c:pt>
                  <c:pt idx="14">
                    <c:v>2022</c:v>
                  </c:pt>
                </c:lvl>
                <c:lvl>
                  <c:pt idx="0">
                    <c:v>Calai program areas</c:v>
                  </c:pt>
                  <c:pt idx="3">
                    <c:v> </c:v>
                  </c:pt>
                  <c:pt idx="4">
                    <c:v>Cuangar program areas</c:v>
                  </c:pt>
                  <c:pt idx="7">
                    <c:v> </c:v>
                  </c:pt>
                  <c:pt idx="8">
                    <c:v>Dirico program areas</c:v>
                  </c:pt>
                  <c:pt idx="11">
                    <c:v> </c:v>
                  </c:pt>
                  <c:pt idx="12">
                    <c:v>Rivungo program areas</c:v>
                  </c:pt>
                </c:lvl>
              </c:multiLvlStrCache>
            </c:multiLvlStrRef>
          </c:cat>
          <c:val>
            <c:numRef>
              <c:f>IRS!$O$2:$O$16</c:f>
              <c:numCache>
                <c:formatCode>0%</c:formatCode>
                <c:ptCount val="15"/>
                <c:pt idx="0">
                  <c:v>6.7319999999999993E-3</c:v>
                </c:pt>
                <c:pt idx="1">
                  <c:v>5.7299999999999981E-3</c:v>
                </c:pt>
                <c:pt idx="2">
                  <c:v>4.1700000000000001E-3</c:v>
                </c:pt>
                <c:pt idx="4">
                  <c:v>1.188E-3</c:v>
                </c:pt>
                <c:pt idx="5">
                  <c:v>9.9899999999999989E-3</c:v>
                </c:pt>
                <c:pt idx="6">
                  <c:v>9.4900000000000019E-3</c:v>
                </c:pt>
                <c:pt idx="8">
                  <c:v>8.8199999999999997E-3</c:v>
                </c:pt>
                <c:pt idx="9">
                  <c:v>6.7649999999999993E-3</c:v>
                </c:pt>
                <c:pt idx="10">
                  <c:v>1.1130000000000001E-2</c:v>
                </c:pt>
                <c:pt idx="12">
                  <c:v>0</c:v>
                </c:pt>
                <c:pt idx="13">
                  <c:v>3.8750000000000008E-3</c:v>
                </c:pt>
                <c:pt idx="14">
                  <c:v>1.4175E-2</c:v>
                </c:pt>
              </c:numCache>
            </c:numRef>
          </c:val>
          <c:extLst>
            <c:ext xmlns:c16="http://schemas.microsoft.com/office/drawing/2014/chart" uri="{C3380CC4-5D6E-409C-BE32-E72D297353CC}">
              <c16:uniqueId val="{00000004-AE64-E240-B98A-5E01DEB3D385}"/>
            </c:ext>
          </c:extLst>
        </c:ser>
        <c:dLbls>
          <c:showLegendKey val="0"/>
          <c:showVal val="0"/>
          <c:showCatName val="0"/>
          <c:showSerName val="0"/>
          <c:showPercent val="0"/>
          <c:showBubbleSize val="0"/>
        </c:dLbls>
        <c:gapWidth val="10"/>
        <c:overlap val="100"/>
        <c:axId val="351346240"/>
        <c:axId val="339965664"/>
      </c:barChart>
      <c:catAx>
        <c:axId val="351346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2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crossAx val="339965664"/>
        <c:crosses val="autoZero"/>
        <c:auto val="1"/>
        <c:lblAlgn val="ctr"/>
        <c:lblOffset val="100"/>
        <c:noMultiLvlLbl val="0"/>
      </c:catAx>
      <c:valAx>
        <c:axId val="3399656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rgbClr val="000000"/>
                </a:solidFill>
                <a:latin typeface="Times New Roman" panose="02020603050405020304" pitchFamily="18" charset="0"/>
                <a:ea typeface="+mn-ea"/>
                <a:cs typeface="Times New Roman" panose="02020603050405020304" pitchFamily="18" charset="0"/>
              </a:defRPr>
            </a:pPr>
            <a:endParaRPr lang="en-US"/>
          </a:p>
        </c:txPr>
        <c:crossAx val="351346240"/>
        <c:crosses val="autoZero"/>
        <c:crossBetween val="between"/>
      </c:valAx>
      <c:spPr>
        <a:noFill/>
        <a:ln>
          <a:noFill/>
        </a:ln>
        <a:effectLst/>
      </c:spPr>
    </c:plotArea>
    <c:legend>
      <c:legendPos val="b"/>
      <c:layout>
        <c:manualLayout>
          <c:xMode val="edge"/>
          <c:yMode val="edge"/>
          <c:x val="1.9763411370472321E-2"/>
          <c:y val="0.88387084482390643"/>
          <c:w val="0.96354769281813524"/>
          <c:h val="0.10778556412571197"/>
        </c:manualLayout>
      </c:layout>
      <c:overlay val="0"/>
      <c:spPr>
        <a:noFill/>
        <a:ln>
          <a:noFill/>
        </a:ln>
        <a:effectLst/>
      </c:spPr>
      <c:txPr>
        <a:bodyPr rot="0" spcFirstLastPara="1" vertOverflow="ellipsis" vert="horz" wrap="square" anchor="ctr" anchorCtr="1"/>
        <a:lstStyle/>
        <a:p>
          <a:pPr algn="just">
            <a:defRPr sz="22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000000"/>
      </a:solidFill>
    </a:ln>
    <a:effectLst/>
  </c:spPr>
  <c:txPr>
    <a:bodyPr/>
    <a:lstStyle/>
    <a:p>
      <a:pPr>
        <a:defRPr sz="2000">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640" b="1" i="0" u="none" strike="noStrike" kern="1200" spc="0" baseline="0">
                <a:solidFill>
                  <a:srgbClr val="000000"/>
                </a:solidFill>
                <a:latin typeface="+mj-lt"/>
                <a:ea typeface="+mn-ea"/>
                <a:cs typeface="Times New Roman" panose="02020603050405020304" pitchFamily="18" charset="0"/>
              </a:defRPr>
            </a:pPr>
            <a:r>
              <a:rPr lang="en-US" b="1">
                <a:solidFill>
                  <a:srgbClr val="000000"/>
                </a:solidFill>
                <a:latin typeface="+mj-lt"/>
              </a:rPr>
              <a:t>ITN Access and Use within Cuando Cubango program areas</a:t>
            </a:r>
          </a:p>
        </c:rich>
      </c:tx>
      <c:overlay val="0"/>
      <c:spPr>
        <a:noFill/>
        <a:ln>
          <a:noFill/>
        </a:ln>
        <a:effectLst/>
      </c:spPr>
      <c:txPr>
        <a:bodyPr rot="0" spcFirstLastPara="1" vertOverflow="ellipsis" vert="horz" wrap="square" anchor="ctr" anchorCtr="1"/>
        <a:lstStyle/>
        <a:p>
          <a:pPr>
            <a:defRPr sz="2640" b="1" i="0" u="none" strike="noStrike" kern="1200" spc="0" baseline="0">
              <a:solidFill>
                <a:srgbClr val="000000"/>
              </a:solidFill>
              <a:latin typeface="+mj-lt"/>
              <a:ea typeface="+mn-ea"/>
              <a:cs typeface="Times New Roman" panose="02020603050405020304" pitchFamily="18" charset="0"/>
            </a:defRPr>
          </a:pPr>
          <a:endParaRPr lang="en-US"/>
        </a:p>
      </c:txPr>
    </c:title>
    <c:autoTitleDeleted val="0"/>
    <c:plotArea>
      <c:layout>
        <c:manualLayout>
          <c:layoutTarget val="inner"/>
          <c:xMode val="edge"/>
          <c:yMode val="edge"/>
          <c:x val="4.6618897637795274E-2"/>
          <c:y val="0.11752010159131193"/>
          <c:w val="0.93871443569553803"/>
          <c:h val="0.5958909038528879"/>
        </c:manualLayout>
      </c:layout>
      <c:lineChart>
        <c:grouping val="standard"/>
        <c:varyColors val="0"/>
        <c:ser>
          <c:idx val="2"/>
          <c:order val="0"/>
          <c:tx>
            <c:strRef>
              <c:f>Sheet2!$C$1</c:f>
              <c:strCache>
                <c:ptCount val="1"/>
                <c:pt idx="0">
                  <c:v>ITN Access</c:v>
                </c:pt>
              </c:strCache>
            </c:strRef>
          </c:tx>
          <c:spPr>
            <a:ln w="28575" cap="rnd">
              <a:solidFill>
                <a:schemeClr val="accent3"/>
              </a:solidFill>
              <a:round/>
            </a:ln>
            <a:effectLst/>
          </c:spPr>
          <c:marker>
            <c:symbol val="circle"/>
            <c:size val="7"/>
            <c:spPr>
              <a:solidFill>
                <a:schemeClr val="accent3"/>
              </a:solidFill>
              <a:ln w="9525">
                <a:solidFill>
                  <a:schemeClr val="accent3"/>
                </a:solidFill>
              </a:ln>
              <a:effectLst/>
            </c:spPr>
          </c:marker>
          <c:dLbls>
            <c:dLbl>
              <c:idx val="0"/>
              <c:layout>
                <c:manualLayout>
                  <c:x val="-3.7143541427072407E-2"/>
                  <c:y val="-1.14905038224020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17AC-5846-A959-65C70B496074}"/>
                </c:ext>
              </c:extLst>
            </c:dLbl>
            <c:dLbl>
              <c:idx val="1"/>
              <c:layout>
                <c:manualLayout>
                  <c:x val="-3.5767854707551207E-2"/>
                  <c:y val="2.44173206226043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7AC-5846-A959-65C70B496074}"/>
                </c:ext>
              </c:extLst>
            </c:dLbl>
            <c:dLbl>
              <c:idx val="2"/>
              <c:layout>
                <c:manualLayout>
                  <c:x val="-7.5662769573666272E-3"/>
                  <c:y val="2.58536336004046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7AC-5846-A959-65C70B496074}"/>
                </c:ext>
              </c:extLst>
            </c:dLbl>
            <c:dLbl>
              <c:idx val="4"/>
              <c:layout>
                <c:manualLayout>
                  <c:x val="-4.127060158563606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17AC-5846-A959-65C70B496074}"/>
                </c:ext>
              </c:extLst>
            </c:dLbl>
            <c:dLbl>
              <c:idx val="5"/>
              <c:layout>
                <c:manualLayout>
                  <c:x val="-4.2646288305157265E-2"/>
                  <c:y val="2.87262595560051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17AC-5846-A959-65C70B496074}"/>
                </c:ext>
              </c:extLst>
            </c:dLbl>
            <c:dLbl>
              <c:idx val="6"/>
              <c:layout>
                <c:manualLayout>
                  <c:x val="6.8784335976049933E-4"/>
                  <c:y val="-1.00541908446017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17AC-5846-A959-65C70B496074}"/>
                </c:ext>
              </c:extLst>
            </c:dLbl>
            <c:dLbl>
              <c:idx val="8"/>
              <c:layout>
                <c:manualLayout>
                  <c:x val="-4.2646288305157209E-2"/>
                  <c:y val="1.14905038224019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17AC-5846-A959-65C70B496074}"/>
                </c:ext>
              </c:extLst>
            </c:dLbl>
            <c:dLbl>
              <c:idx val="9"/>
              <c:layout>
                <c:manualLayout>
                  <c:x val="-3.9207071506354309E-2"/>
                  <c:y val="2.58536336004046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17AC-5846-A959-65C70B496074}"/>
                </c:ext>
              </c:extLst>
            </c:dLbl>
            <c:dLbl>
              <c:idx val="12"/>
              <c:layout>
                <c:manualLayout>
                  <c:x val="-4.1270601585636113E-2"/>
                  <c:y val="2.29810076448040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17AC-5846-A959-65C70B496074}"/>
                </c:ext>
              </c:extLst>
            </c:dLbl>
            <c:dLbl>
              <c:idx val="13"/>
              <c:layout>
                <c:manualLayout>
                  <c:x val="-2.9577264469705808E-2"/>
                  <c:y val="4.45257023118078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17AC-5846-A959-65C70B496074}"/>
                </c:ext>
              </c:extLst>
            </c:dLbl>
            <c:dLbl>
              <c:idx val="14"/>
              <c:layout>
                <c:manualLayout>
                  <c:x val="-8.9419636768878017E-3"/>
                  <c:y val="3.15988855116055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17AC-5846-A959-65C70B496074}"/>
                </c:ext>
              </c:extLst>
            </c:dLbl>
            <c:spPr>
              <a:noFill/>
              <a:ln>
                <a:noFill/>
              </a:ln>
              <a:effectLst/>
            </c:spPr>
            <c:txPr>
              <a:bodyPr rot="0" spcFirstLastPara="1" vertOverflow="ellipsis" vert="horz" wrap="square" anchor="ctr" anchorCtr="1"/>
              <a:lstStyle/>
              <a:p>
                <a:pPr>
                  <a:defRPr sz="2200" b="0" i="0" u="none" strike="noStrike" kern="1200" baseline="0">
                    <a:solidFill>
                      <a:srgbClr val="000000"/>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Sheet2!$A$2:$B$16</c:f>
              <c:multiLvlStrCache>
                <c:ptCount val="15"/>
                <c:lvl>
                  <c:pt idx="0">
                    <c:v>2020</c:v>
                  </c:pt>
                  <c:pt idx="1">
                    <c:v>2021</c:v>
                  </c:pt>
                  <c:pt idx="2">
                    <c:v>2022</c:v>
                  </c:pt>
                  <c:pt idx="4">
                    <c:v>2020</c:v>
                  </c:pt>
                  <c:pt idx="5">
                    <c:v>2021</c:v>
                  </c:pt>
                  <c:pt idx="6">
                    <c:v>2022</c:v>
                  </c:pt>
                  <c:pt idx="8">
                    <c:v>2020</c:v>
                  </c:pt>
                  <c:pt idx="9">
                    <c:v>2021</c:v>
                  </c:pt>
                  <c:pt idx="10">
                    <c:v>2022</c:v>
                  </c:pt>
                  <c:pt idx="12">
                    <c:v>2020</c:v>
                  </c:pt>
                  <c:pt idx="13">
                    <c:v>2021</c:v>
                  </c:pt>
                  <c:pt idx="14">
                    <c:v>2022</c:v>
                  </c:pt>
                </c:lvl>
                <c:lvl>
                  <c:pt idx="0">
                    <c:v>Calai program areas</c:v>
                  </c:pt>
                  <c:pt idx="3">
                    <c:v> </c:v>
                  </c:pt>
                  <c:pt idx="4">
                    <c:v>Cuangar program areas</c:v>
                  </c:pt>
                  <c:pt idx="7">
                    <c:v> </c:v>
                  </c:pt>
                  <c:pt idx="8">
                    <c:v>Dirico program areas</c:v>
                  </c:pt>
                  <c:pt idx="11">
                    <c:v> </c:v>
                  </c:pt>
                  <c:pt idx="12">
                    <c:v>Rivungo program areas</c:v>
                  </c:pt>
                </c:lvl>
              </c:multiLvlStrCache>
            </c:multiLvlStrRef>
          </c:cat>
          <c:val>
            <c:numRef>
              <c:f>Sheet2!$C$2:$C$16</c:f>
              <c:numCache>
                <c:formatCode>0%</c:formatCode>
                <c:ptCount val="15"/>
                <c:pt idx="0">
                  <c:v>0.752</c:v>
                </c:pt>
                <c:pt idx="1">
                  <c:v>0.63800000000000001</c:v>
                </c:pt>
                <c:pt idx="2">
                  <c:v>0.433</c:v>
                </c:pt>
                <c:pt idx="4">
                  <c:v>0.747</c:v>
                </c:pt>
                <c:pt idx="5">
                  <c:v>0.67700000000000005</c:v>
                </c:pt>
                <c:pt idx="6">
                  <c:v>0.39100000000000001</c:v>
                </c:pt>
                <c:pt idx="8">
                  <c:v>0.64400000000000002</c:v>
                </c:pt>
                <c:pt idx="9">
                  <c:v>0.63700000000000001</c:v>
                </c:pt>
                <c:pt idx="10">
                  <c:v>0.215</c:v>
                </c:pt>
                <c:pt idx="12">
                  <c:v>0.64800000000000002</c:v>
                </c:pt>
                <c:pt idx="13">
                  <c:v>0.68100000000000005</c:v>
                </c:pt>
                <c:pt idx="14">
                  <c:v>0.36599999999999999</c:v>
                </c:pt>
              </c:numCache>
            </c:numRef>
          </c:val>
          <c:smooth val="0"/>
          <c:extLst>
            <c:ext xmlns:c16="http://schemas.microsoft.com/office/drawing/2014/chart" uri="{C3380CC4-5D6E-409C-BE32-E72D297353CC}">
              <c16:uniqueId val="{00000000-17AC-5846-A959-65C70B496074}"/>
            </c:ext>
          </c:extLst>
        </c:ser>
        <c:ser>
          <c:idx val="3"/>
          <c:order val="1"/>
          <c:tx>
            <c:strRef>
              <c:f>Sheet2!$D$1</c:f>
              <c:strCache>
                <c:ptCount val="1"/>
                <c:pt idx="0">
                  <c:v>ITN Use</c:v>
                </c:pt>
              </c:strCache>
            </c:strRef>
          </c:tx>
          <c:spPr>
            <a:ln w="28575" cap="rnd">
              <a:solidFill>
                <a:schemeClr val="accent4"/>
              </a:solidFill>
              <a:round/>
            </a:ln>
            <a:effectLst/>
          </c:spPr>
          <c:marker>
            <c:symbol val="circle"/>
            <c:size val="7"/>
            <c:spPr>
              <a:solidFill>
                <a:schemeClr val="accent4"/>
              </a:solidFill>
              <a:ln w="9525">
                <a:solidFill>
                  <a:schemeClr val="accent4"/>
                </a:solidFill>
              </a:ln>
              <a:effectLst/>
            </c:spPr>
          </c:marker>
          <c:dLbls>
            <c:dLbl>
              <c:idx val="0"/>
              <c:layout>
                <c:manualLayout>
                  <c:x val="-3.7831384786833011E-2"/>
                  <c:y val="2.44173206226043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7AC-5846-A959-65C70B496074}"/>
                </c:ext>
              </c:extLst>
            </c:dLbl>
            <c:dLbl>
              <c:idx val="4"/>
              <c:layout>
                <c:manualLayout>
                  <c:x val="-4.1270601585636064E-2"/>
                  <c:y val="-1.57994427558028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7AC-5846-A959-65C70B496074}"/>
                </c:ext>
              </c:extLst>
            </c:dLbl>
            <c:dLbl>
              <c:idx val="6"/>
              <c:layout>
                <c:manualLayout>
                  <c:x val="-2.0635300792818057E-2"/>
                  <c:y val="3.0162572533805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17AC-5846-A959-65C70B496074}"/>
                </c:ext>
              </c:extLst>
            </c:dLbl>
            <c:dLbl>
              <c:idx val="8"/>
              <c:layout>
                <c:manualLayout>
                  <c:x val="-3.8519228146593608E-2"/>
                  <c:y val="-7.181564889001281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17AC-5846-A959-65C70B496074}"/>
                </c:ext>
              </c:extLst>
            </c:dLbl>
            <c:dLbl>
              <c:idx val="9"/>
              <c:layout>
                <c:manualLayout>
                  <c:x val="-8.9419636768879041E-3"/>
                  <c:y val="-2.29810076448040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17AC-5846-A959-65C70B496074}"/>
                </c:ext>
              </c:extLst>
            </c:dLbl>
            <c:dLbl>
              <c:idx val="12"/>
              <c:layout>
                <c:manualLayout>
                  <c:x val="-4.1270601585636113E-2"/>
                  <c:y val="-5.745251911201024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17AC-5846-A959-65C70B496074}"/>
                </c:ext>
              </c:extLst>
            </c:dLbl>
            <c:dLbl>
              <c:idx val="13"/>
              <c:layout>
                <c:manualLayout>
                  <c:x val="-1.3069023835451403E-2"/>
                  <c:y val="-2.58536336004046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17AC-5846-A959-65C70B496074}"/>
                </c:ext>
              </c:extLst>
            </c:dLbl>
            <c:spPr>
              <a:noFill/>
              <a:ln>
                <a:noFill/>
              </a:ln>
              <a:effectLst/>
            </c:spPr>
            <c:txPr>
              <a:bodyPr rot="0" spcFirstLastPara="1" vertOverflow="ellipsis" vert="horz" wrap="square" anchor="ctr" anchorCtr="1"/>
              <a:lstStyle/>
              <a:p>
                <a:pPr>
                  <a:defRPr sz="2200" b="0" i="0" u="none" strike="noStrike" kern="1200" baseline="0">
                    <a:solidFill>
                      <a:srgbClr val="000000"/>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Sheet2!$A$2:$B$16</c:f>
              <c:multiLvlStrCache>
                <c:ptCount val="15"/>
                <c:lvl>
                  <c:pt idx="0">
                    <c:v>2020</c:v>
                  </c:pt>
                  <c:pt idx="1">
                    <c:v>2021</c:v>
                  </c:pt>
                  <c:pt idx="2">
                    <c:v>2022</c:v>
                  </c:pt>
                  <c:pt idx="4">
                    <c:v>2020</c:v>
                  </c:pt>
                  <c:pt idx="5">
                    <c:v>2021</c:v>
                  </c:pt>
                  <c:pt idx="6">
                    <c:v>2022</c:v>
                  </c:pt>
                  <c:pt idx="8">
                    <c:v>2020</c:v>
                  </c:pt>
                  <c:pt idx="9">
                    <c:v>2021</c:v>
                  </c:pt>
                  <c:pt idx="10">
                    <c:v>2022</c:v>
                  </c:pt>
                  <c:pt idx="12">
                    <c:v>2020</c:v>
                  </c:pt>
                  <c:pt idx="13">
                    <c:v>2021</c:v>
                  </c:pt>
                  <c:pt idx="14">
                    <c:v>2022</c:v>
                  </c:pt>
                </c:lvl>
                <c:lvl>
                  <c:pt idx="0">
                    <c:v>Calai program areas</c:v>
                  </c:pt>
                  <c:pt idx="3">
                    <c:v> </c:v>
                  </c:pt>
                  <c:pt idx="4">
                    <c:v>Cuangar program areas</c:v>
                  </c:pt>
                  <c:pt idx="7">
                    <c:v> </c:v>
                  </c:pt>
                  <c:pt idx="8">
                    <c:v>Dirico program areas</c:v>
                  </c:pt>
                  <c:pt idx="11">
                    <c:v> </c:v>
                  </c:pt>
                  <c:pt idx="12">
                    <c:v>Rivungo program areas</c:v>
                  </c:pt>
                </c:lvl>
              </c:multiLvlStrCache>
            </c:multiLvlStrRef>
          </c:cat>
          <c:val>
            <c:numRef>
              <c:f>Sheet2!$D$2:$D$16</c:f>
              <c:numCache>
                <c:formatCode>0%</c:formatCode>
                <c:ptCount val="15"/>
                <c:pt idx="0">
                  <c:v>0.72899999999999998</c:v>
                </c:pt>
                <c:pt idx="1">
                  <c:v>0.71199999999999997</c:v>
                </c:pt>
                <c:pt idx="2">
                  <c:v>0.48799999999999999</c:v>
                </c:pt>
                <c:pt idx="4">
                  <c:v>0.80800000000000005</c:v>
                </c:pt>
                <c:pt idx="5">
                  <c:v>0.74399999999999999</c:v>
                </c:pt>
                <c:pt idx="6">
                  <c:v>0.377</c:v>
                </c:pt>
                <c:pt idx="8">
                  <c:v>0.70499999999999996</c:v>
                </c:pt>
                <c:pt idx="9">
                  <c:v>0.77</c:v>
                </c:pt>
                <c:pt idx="10">
                  <c:v>0.252</c:v>
                </c:pt>
                <c:pt idx="12">
                  <c:v>0.67900000000000005</c:v>
                </c:pt>
                <c:pt idx="13">
                  <c:v>0.73</c:v>
                </c:pt>
                <c:pt idx="14">
                  <c:v>0.42</c:v>
                </c:pt>
              </c:numCache>
            </c:numRef>
          </c:val>
          <c:smooth val="0"/>
          <c:extLst>
            <c:ext xmlns:c16="http://schemas.microsoft.com/office/drawing/2014/chart" uri="{C3380CC4-5D6E-409C-BE32-E72D297353CC}">
              <c16:uniqueId val="{00000001-17AC-5846-A959-65C70B496074}"/>
            </c:ext>
          </c:extLst>
        </c:ser>
        <c:ser>
          <c:idx val="4"/>
          <c:order val="2"/>
          <c:tx>
            <c:strRef>
              <c:f>Sheet2!$E$1</c:f>
              <c:strCache>
                <c:ptCount val="1"/>
                <c:pt idx="0">
                  <c:v>ITN Use among households that own at least 1 ITN per 2 people</c:v>
                </c:pt>
              </c:strCache>
            </c:strRef>
          </c:tx>
          <c:spPr>
            <a:ln w="28575" cap="rnd">
              <a:solidFill>
                <a:schemeClr val="accent5"/>
              </a:solidFill>
              <a:round/>
            </a:ln>
            <a:effectLst/>
          </c:spPr>
          <c:marker>
            <c:symbol val="circle"/>
            <c:size val="7"/>
            <c:spPr>
              <a:solidFill>
                <a:schemeClr val="accent5"/>
              </a:solidFill>
              <a:ln w="9525">
                <a:solidFill>
                  <a:schemeClr val="accent5"/>
                </a:solidFill>
              </a:ln>
              <a:effectLst/>
            </c:spPr>
          </c:marker>
          <c:dLbls>
            <c:dLbl>
              <c:idx val="0"/>
              <c:layout>
                <c:manualLayout>
                  <c:x val="-4.19584449453966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7AC-5846-A959-65C70B496074}"/>
                </c:ext>
              </c:extLst>
            </c:dLbl>
            <c:dLbl>
              <c:idx val="1"/>
              <c:layout>
                <c:manualLayout>
                  <c:x val="-1.8571770713536204E-2"/>
                  <c:y val="-2.87262595560051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7AC-5846-A959-65C70B496074}"/>
                </c:ext>
              </c:extLst>
            </c:dLbl>
            <c:dLbl>
              <c:idx val="4"/>
              <c:layout>
                <c:manualLayout>
                  <c:x val="-4.2646288305157209E-2"/>
                  <c:y val="-8.61787786680155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7AC-5846-A959-65C70B496074}"/>
                </c:ext>
              </c:extLst>
            </c:dLbl>
            <c:dLbl>
              <c:idx val="5"/>
              <c:layout>
                <c:manualLayout>
                  <c:x val="-2.8201577750184607E-2"/>
                  <c:y val="3.15988855116056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7AC-5846-A959-65C70B496074}"/>
                </c:ext>
              </c:extLst>
            </c:dLbl>
            <c:dLbl>
              <c:idx val="8"/>
              <c:layout>
                <c:manualLayout>
                  <c:x val="-3.8519228146593608E-2"/>
                  <c:y val="4.308938933400742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7AC-5846-A959-65C70B496074}"/>
                </c:ext>
              </c:extLst>
            </c:dLbl>
            <c:dLbl>
              <c:idx val="9"/>
              <c:layout>
                <c:manualLayout>
                  <c:x val="-6.8784335976060018E-3"/>
                  <c:y val="2.72899465782048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7AC-5846-A959-65C70B496074}"/>
                </c:ext>
              </c:extLst>
            </c:dLbl>
            <c:dLbl>
              <c:idx val="12"/>
              <c:layout>
                <c:manualLayout>
                  <c:x val="-4.1270601585636113E-2"/>
                  <c:y val="-4.308938933400768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7AC-5846-A959-65C70B496074}"/>
                </c:ext>
              </c:extLst>
            </c:dLbl>
            <c:dLbl>
              <c:idx val="13"/>
              <c:layout>
                <c:manualLayout>
                  <c:x val="-1.3069023835451403E-2"/>
                  <c:y val="2.15446946670038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7AC-5846-A959-65C70B496074}"/>
                </c:ext>
              </c:extLst>
            </c:dLbl>
            <c:spPr>
              <a:noFill/>
              <a:ln>
                <a:noFill/>
              </a:ln>
              <a:effectLst/>
            </c:spPr>
            <c:txPr>
              <a:bodyPr rot="0" spcFirstLastPara="1" vertOverflow="ellipsis" vert="horz" wrap="square" anchor="ctr" anchorCtr="1"/>
              <a:lstStyle/>
              <a:p>
                <a:pPr>
                  <a:defRPr sz="2200" b="0" i="0" u="none" strike="noStrike" kern="1200" baseline="0">
                    <a:solidFill>
                      <a:srgbClr val="000000"/>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Sheet2!$A$2:$B$16</c:f>
              <c:multiLvlStrCache>
                <c:ptCount val="15"/>
                <c:lvl>
                  <c:pt idx="0">
                    <c:v>2020</c:v>
                  </c:pt>
                  <c:pt idx="1">
                    <c:v>2021</c:v>
                  </c:pt>
                  <c:pt idx="2">
                    <c:v>2022</c:v>
                  </c:pt>
                  <c:pt idx="4">
                    <c:v>2020</c:v>
                  </c:pt>
                  <c:pt idx="5">
                    <c:v>2021</c:v>
                  </c:pt>
                  <c:pt idx="6">
                    <c:v>2022</c:v>
                  </c:pt>
                  <c:pt idx="8">
                    <c:v>2020</c:v>
                  </c:pt>
                  <c:pt idx="9">
                    <c:v>2021</c:v>
                  </c:pt>
                  <c:pt idx="10">
                    <c:v>2022</c:v>
                  </c:pt>
                  <c:pt idx="12">
                    <c:v>2020</c:v>
                  </c:pt>
                  <c:pt idx="13">
                    <c:v>2021</c:v>
                  </c:pt>
                  <c:pt idx="14">
                    <c:v>2022</c:v>
                  </c:pt>
                </c:lvl>
                <c:lvl>
                  <c:pt idx="0">
                    <c:v>Calai program areas</c:v>
                  </c:pt>
                  <c:pt idx="3">
                    <c:v> </c:v>
                  </c:pt>
                  <c:pt idx="4">
                    <c:v>Cuangar program areas</c:v>
                  </c:pt>
                  <c:pt idx="7">
                    <c:v> </c:v>
                  </c:pt>
                  <c:pt idx="8">
                    <c:v>Dirico program areas</c:v>
                  </c:pt>
                  <c:pt idx="11">
                    <c:v> </c:v>
                  </c:pt>
                  <c:pt idx="12">
                    <c:v>Rivungo program areas</c:v>
                  </c:pt>
                </c:lvl>
              </c:multiLvlStrCache>
            </c:multiLvlStrRef>
          </c:cat>
          <c:val>
            <c:numRef>
              <c:f>Sheet2!$E$2:$E$16</c:f>
              <c:numCache>
                <c:formatCode>0%</c:formatCode>
                <c:ptCount val="15"/>
                <c:pt idx="0">
                  <c:v>0.90300000000000002</c:v>
                </c:pt>
                <c:pt idx="1">
                  <c:v>0.94499999999999995</c:v>
                </c:pt>
                <c:pt idx="2">
                  <c:v>0.86899999999999999</c:v>
                </c:pt>
                <c:pt idx="4">
                  <c:v>0.95399999999999996</c:v>
                </c:pt>
                <c:pt idx="5">
                  <c:v>0.93400000000000005</c:v>
                </c:pt>
                <c:pt idx="6">
                  <c:v>0.86</c:v>
                </c:pt>
                <c:pt idx="8">
                  <c:v>0.94899999999999995</c:v>
                </c:pt>
                <c:pt idx="9">
                  <c:v>0.98399999999999999</c:v>
                </c:pt>
                <c:pt idx="10">
                  <c:v>1</c:v>
                </c:pt>
                <c:pt idx="12">
                  <c:v>0.93899999999999995</c:v>
                </c:pt>
                <c:pt idx="13">
                  <c:v>0.93400000000000005</c:v>
                </c:pt>
                <c:pt idx="14">
                  <c:v>0.97199999999999998</c:v>
                </c:pt>
              </c:numCache>
            </c:numRef>
          </c:val>
          <c:smooth val="0"/>
          <c:extLst>
            <c:ext xmlns:c16="http://schemas.microsoft.com/office/drawing/2014/chart" uri="{C3380CC4-5D6E-409C-BE32-E72D297353CC}">
              <c16:uniqueId val="{00000002-17AC-5846-A959-65C70B496074}"/>
            </c:ext>
          </c:extLst>
        </c:ser>
        <c:dLbls>
          <c:showLegendKey val="0"/>
          <c:showVal val="0"/>
          <c:showCatName val="0"/>
          <c:showSerName val="0"/>
          <c:showPercent val="0"/>
          <c:showBubbleSize val="0"/>
        </c:dLbls>
        <c:marker val="1"/>
        <c:smooth val="0"/>
        <c:axId val="880353024"/>
        <c:axId val="80014480"/>
      </c:lineChart>
      <c:catAx>
        <c:axId val="880353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rgbClr val="000000"/>
                </a:solidFill>
                <a:latin typeface="+mj-lt"/>
                <a:ea typeface="+mn-ea"/>
                <a:cs typeface="Times New Roman" panose="02020603050405020304" pitchFamily="18" charset="0"/>
              </a:defRPr>
            </a:pPr>
            <a:endParaRPr lang="en-US"/>
          </a:p>
        </c:txPr>
        <c:crossAx val="80014480"/>
        <c:crosses val="autoZero"/>
        <c:auto val="0"/>
        <c:lblAlgn val="ctr"/>
        <c:lblOffset val="100"/>
        <c:noMultiLvlLbl val="0"/>
      </c:catAx>
      <c:valAx>
        <c:axId val="8001448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200" b="0" i="0" u="none" strike="noStrike" kern="1200" baseline="0">
                <a:solidFill>
                  <a:srgbClr val="000000"/>
                </a:solidFill>
                <a:latin typeface="Times New Roman" panose="02020603050405020304" pitchFamily="18" charset="0"/>
                <a:ea typeface="+mn-ea"/>
                <a:cs typeface="Times New Roman" panose="02020603050405020304" pitchFamily="18" charset="0"/>
              </a:defRPr>
            </a:pPr>
            <a:endParaRPr lang="en-US"/>
          </a:p>
        </c:txPr>
        <c:crossAx val="880353024"/>
        <c:crosses val="autoZero"/>
        <c:crossBetween val="between"/>
      </c:valAx>
      <c:spPr>
        <a:noFill/>
        <a:ln>
          <a:noFill/>
        </a:ln>
        <a:effectLst/>
      </c:spPr>
    </c:plotArea>
    <c:legend>
      <c:legendPos val="b"/>
      <c:layout>
        <c:manualLayout>
          <c:xMode val="edge"/>
          <c:yMode val="edge"/>
          <c:x val="0.13719349081364829"/>
          <c:y val="0.88374321733099426"/>
          <c:w val="0.75227958005249329"/>
          <c:h val="0.10071274121822854"/>
        </c:manualLayout>
      </c:layout>
      <c:overlay val="0"/>
      <c:spPr>
        <a:noFill/>
        <a:ln>
          <a:noFill/>
        </a:ln>
        <a:effectLst/>
      </c:spPr>
      <c:txPr>
        <a:bodyPr rot="0" spcFirstLastPara="1" vertOverflow="ellipsis" vert="horz" wrap="square" anchor="ctr" anchorCtr="1"/>
        <a:lstStyle/>
        <a:p>
          <a:pPr>
            <a:defRPr sz="2200" b="1" i="0" u="none" strike="noStrike" kern="1200" baseline="0">
              <a:solidFill>
                <a:srgbClr val="000000"/>
              </a:solidFill>
              <a:latin typeface="+mj-lt"/>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000000"/>
      </a:solidFill>
    </a:ln>
    <a:effectLst/>
  </c:spPr>
  <c:txPr>
    <a:bodyPr/>
    <a:lstStyle/>
    <a:p>
      <a:pPr>
        <a:defRPr sz="2200">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02578" cy="735117"/>
          </a:xfrm>
          <a:prstGeom prst="rect">
            <a:avLst/>
          </a:prstGeom>
        </p:spPr>
        <p:txBody>
          <a:bodyPr vert="horz" lIns="134488" tIns="67244" rIns="134488" bIns="67244" rtlCol="0"/>
          <a:lstStyle>
            <a:lvl1pPr algn="l">
              <a:defRPr sz="1800">
                <a:latin typeface="Arial" pitchFamily="34" charset="0"/>
                <a:ea typeface="ＭＳ Ｐゴシック" pitchFamily="34" charset="-128"/>
                <a:cs typeface="+mn-cs"/>
              </a:defRPr>
            </a:lvl1pPr>
          </a:lstStyle>
          <a:p>
            <a:pPr>
              <a:defRPr/>
            </a:pPr>
            <a:endParaRPr lang="en-US"/>
          </a:p>
        </p:txBody>
      </p:sp>
      <p:sp>
        <p:nvSpPr>
          <p:cNvPr id="3" name="Date Placeholder 2"/>
          <p:cNvSpPr>
            <a:spLocks noGrp="1"/>
          </p:cNvSpPr>
          <p:nvPr>
            <p:ph type="dt" idx="1"/>
          </p:nvPr>
        </p:nvSpPr>
        <p:spPr>
          <a:xfrm>
            <a:off x="5231405" y="0"/>
            <a:ext cx="4002578" cy="735117"/>
          </a:xfrm>
          <a:prstGeom prst="rect">
            <a:avLst/>
          </a:prstGeom>
        </p:spPr>
        <p:txBody>
          <a:bodyPr vert="horz" wrap="square" lIns="134488" tIns="67244" rIns="134488" bIns="67244" numCol="1" anchor="t" anchorCtr="0" compatLnSpc="1">
            <a:prstTxWarp prst="textNoShape">
              <a:avLst/>
            </a:prstTxWarp>
          </a:bodyPr>
          <a:lstStyle>
            <a:lvl1pPr algn="r">
              <a:defRPr sz="1800"/>
            </a:lvl1pPr>
          </a:lstStyle>
          <a:p>
            <a:pPr>
              <a:defRPr/>
            </a:pPr>
            <a:fld id="{7A135654-E27D-BD42-B4C1-94CA725E4D66}" type="datetimeFigureOut">
              <a:rPr lang="en-US"/>
              <a:pPr>
                <a:defRPr/>
              </a:pPr>
              <a:t>10/26/22</a:t>
            </a:fld>
            <a:endParaRPr lang="en-US"/>
          </a:p>
        </p:txBody>
      </p:sp>
      <p:sp>
        <p:nvSpPr>
          <p:cNvPr id="4" name="Slide Image Placeholder 3"/>
          <p:cNvSpPr>
            <a:spLocks noGrp="1" noRot="1" noChangeAspect="1"/>
          </p:cNvSpPr>
          <p:nvPr>
            <p:ph type="sldImg" idx="2"/>
          </p:nvPr>
        </p:nvSpPr>
        <p:spPr>
          <a:xfrm>
            <a:off x="939800" y="1106488"/>
            <a:ext cx="7356475" cy="5518150"/>
          </a:xfrm>
          <a:prstGeom prst="rect">
            <a:avLst/>
          </a:prstGeom>
          <a:noFill/>
          <a:ln w="12700">
            <a:solidFill>
              <a:prstClr val="black"/>
            </a:solidFill>
          </a:ln>
        </p:spPr>
        <p:txBody>
          <a:bodyPr vert="horz" lIns="134488" tIns="67244" rIns="134488" bIns="67244" rtlCol="0" anchor="ctr"/>
          <a:lstStyle/>
          <a:p>
            <a:pPr lvl="0"/>
            <a:endParaRPr lang="en-US" noProof="0"/>
          </a:p>
        </p:txBody>
      </p:sp>
      <p:sp>
        <p:nvSpPr>
          <p:cNvPr id="5" name="Notes Placeholder 4"/>
          <p:cNvSpPr>
            <a:spLocks noGrp="1"/>
          </p:cNvSpPr>
          <p:nvPr>
            <p:ph type="body" sz="quarter" idx="3"/>
          </p:nvPr>
        </p:nvSpPr>
        <p:spPr>
          <a:xfrm>
            <a:off x="923190" y="6993681"/>
            <a:ext cx="7389697" cy="6623605"/>
          </a:xfrm>
          <a:prstGeom prst="rect">
            <a:avLst/>
          </a:prstGeom>
        </p:spPr>
        <p:txBody>
          <a:bodyPr vert="horz" lIns="134488" tIns="67244" rIns="134488" bIns="67244"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13984841"/>
            <a:ext cx="4002578" cy="735117"/>
          </a:xfrm>
          <a:prstGeom prst="rect">
            <a:avLst/>
          </a:prstGeom>
        </p:spPr>
        <p:txBody>
          <a:bodyPr vert="horz" lIns="134488" tIns="67244" rIns="134488" bIns="67244" rtlCol="0" anchor="b"/>
          <a:lstStyle>
            <a:lvl1pPr algn="l">
              <a:defRPr sz="1800">
                <a:latin typeface="Arial" pitchFamily="34" charset="0"/>
                <a:ea typeface="ＭＳ Ｐゴシック" pitchFamily="34" charset="-128"/>
                <a:cs typeface="+mn-cs"/>
              </a:defRPr>
            </a:lvl1pPr>
          </a:lstStyle>
          <a:p>
            <a:pPr>
              <a:defRPr/>
            </a:pPr>
            <a:endParaRPr lang="en-US"/>
          </a:p>
        </p:txBody>
      </p:sp>
      <p:sp>
        <p:nvSpPr>
          <p:cNvPr id="7" name="Slide Number Placeholder 6"/>
          <p:cNvSpPr>
            <a:spLocks noGrp="1"/>
          </p:cNvSpPr>
          <p:nvPr>
            <p:ph type="sldNum" sz="quarter" idx="5"/>
          </p:nvPr>
        </p:nvSpPr>
        <p:spPr>
          <a:xfrm>
            <a:off x="5231405" y="13984841"/>
            <a:ext cx="4002578" cy="735117"/>
          </a:xfrm>
          <a:prstGeom prst="rect">
            <a:avLst/>
          </a:prstGeom>
        </p:spPr>
        <p:txBody>
          <a:bodyPr vert="horz" wrap="square" lIns="134488" tIns="67244" rIns="134488" bIns="67244" numCol="1" anchor="b" anchorCtr="0" compatLnSpc="1">
            <a:prstTxWarp prst="textNoShape">
              <a:avLst/>
            </a:prstTxWarp>
          </a:bodyPr>
          <a:lstStyle>
            <a:lvl1pPr algn="r">
              <a:defRPr sz="1800"/>
            </a:lvl1pPr>
          </a:lstStyle>
          <a:p>
            <a:pPr>
              <a:defRPr/>
            </a:pPr>
            <a:fld id="{9BEFF3A7-73BE-F34B-923D-70C2CE95E858}" type="slidenum">
              <a:rPr lang="en-US"/>
              <a:pPr>
                <a:defRPr/>
              </a:pPr>
              <a:t>‹#›</a:t>
            </a:fld>
            <a:endParaRPr lang="en-US"/>
          </a:p>
        </p:txBody>
      </p:sp>
    </p:spTree>
    <p:extLst>
      <p:ext uri="{BB962C8B-B14F-4D97-AF65-F5344CB8AC3E}">
        <p14:creationId xmlns:p14="http://schemas.microsoft.com/office/powerpoint/2010/main" val="11158633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bwMode="auto">
          <a:xfrm>
            <a:off x="939800" y="1106488"/>
            <a:ext cx="7356475" cy="55181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553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52165" indent="-252165" eaLnBrk="1" hangingPunct="1">
              <a:spcBef>
                <a:spcPct val="0"/>
              </a:spcBef>
              <a:buFontTx/>
              <a:buChar char="-"/>
            </a:pPr>
            <a:endParaRPr lang="en-US" b="1" dirty="0">
              <a:latin typeface="Calibri" charset="0"/>
            </a:endParaRPr>
          </a:p>
        </p:txBody>
      </p:sp>
      <p:sp>
        <p:nvSpPr>
          <p:cNvPr id="6553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4700">
                <a:solidFill>
                  <a:schemeClr val="tx1"/>
                </a:solidFill>
                <a:latin typeface="Arial" charset="0"/>
                <a:ea typeface="ＭＳ Ｐゴシック" charset="0"/>
                <a:cs typeface="ＭＳ Ｐゴシック" charset="0"/>
              </a:defRPr>
            </a:lvl1pPr>
            <a:lvl2pPr marL="1092712" indent="-420274">
              <a:defRPr sz="4700">
                <a:solidFill>
                  <a:schemeClr val="tx1"/>
                </a:solidFill>
                <a:latin typeface="Arial" charset="0"/>
                <a:ea typeface="ＭＳ Ｐゴシック" charset="0"/>
              </a:defRPr>
            </a:lvl2pPr>
            <a:lvl3pPr marL="1681096" indent="-336220">
              <a:defRPr sz="4700">
                <a:solidFill>
                  <a:schemeClr val="tx1"/>
                </a:solidFill>
                <a:latin typeface="Arial" charset="0"/>
                <a:ea typeface="ＭＳ Ｐゴシック" charset="0"/>
              </a:defRPr>
            </a:lvl3pPr>
            <a:lvl4pPr marL="2353535" indent="-336220">
              <a:defRPr sz="4700">
                <a:solidFill>
                  <a:schemeClr val="tx1"/>
                </a:solidFill>
                <a:latin typeface="Arial" charset="0"/>
                <a:ea typeface="ＭＳ Ｐゴシック" charset="0"/>
              </a:defRPr>
            </a:lvl4pPr>
            <a:lvl5pPr marL="3025973" indent="-336220">
              <a:defRPr sz="4700">
                <a:solidFill>
                  <a:schemeClr val="tx1"/>
                </a:solidFill>
                <a:latin typeface="Arial" charset="0"/>
                <a:ea typeface="ＭＳ Ｐゴシック" charset="0"/>
              </a:defRPr>
            </a:lvl5pPr>
            <a:lvl6pPr marL="3698412" indent="-336220" eaLnBrk="0" fontAlgn="base" hangingPunct="0">
              <a:spcBef>
                <a:spcPct val="0"/>
              </a:spcBef>
              <a:spcAft>
                <a:spcPct val="0"/>
              </a:spcAft>
              <a:defRPr sz="4700">
                <a:solidFill>
                  <a:schemeClr val="tx1"/>
                </a:solidFill>
                <a:latin typeface="Arial" charset="0"/>
                <a:ea typeface="ＭＳ Ｐゴシック" charset="0"/>
              </a:defRPr>
            </a:lvl6pPr>
            <a:lvl7pPr marL="4370851" indent="-336220" eaLnBrk="0" fontAlgn="base" hangingPunct="0">
              <a:spcBef>
                <a:spcPct val="0"/>
              </a:spcBef>
              <a:spcAft>
                <a:spcPct val="0"/>
              </a:spcAft>
              <a:defRPr sz="4700">
                <a:solidFill>
                  <a:schemeClr val="tx1"/>
                </a:solidFill>
                <a:latin typeface="Arial" charset="0"/>
                <a:ea typeface="ＭＳ Ｐゴシック" charset="0"/>
              </a:defRPr>
            </a:lvl7pPr>
            <a:lvl8pPr marL="5043288" indent="-336220" eaLnBrk="0" fontAlgn="base" hangingPunct="0">
              <a:spcBef>
                <a:spcPct val="0"/>
              </a:spcBef>
              <a:spcAft>
                <a:spcPct val="0"/>
              </a:spcAft>
              <a:defRPr sz="4700">
                <a:solidFill>
                  <a:schemeClr val="tx1"/>
                </a:solidFill>
                <a:latin typeface="Arial" charset="0"/>
                <a:ea typeface="ＭＳ Ｐゴシック" charset="0"/>
              </a:defRPr>
            </a:lvl8pPr>
            <a:lvl9pPr marL="5715727" indent="-336220" eaLnBrk="0" fontAlgn="base" hangingPunct="0">
              <a:spcBef>
                <a:spcPct val="0"/>
              </a:spcBef>
              <a:spcAft>
                <a:spcPct val="0"/>
              </a:spcAft>
              <a:defRPr sz="4700">
                <a:solidFill>
                  <a:schemeClr val="tx1"/>
                </a:solidFill>
                <a:latin typeface="Arial" charset="0"/>
                <a:ea typeface="ＭＳ Ｐゴシック" charset="0"/>
              </a:defRPr>
            </a:lvl9pPr>
          </a:lstStyle>
          <a:p>
            <a:fld id="{4C6A89DA-31AA-E24D-8964-6A3BA6BE423E}" type="slidenum">
              <a:rPr lang="en-US" sz="1800"/>
              <a:pPr/>
              <a:t>1</a:t>
            </a:fld>
            <a:endParaRPr lang="en-US" sz="1800" dirty="0"/>
          </a:p>
        </p:txBody>
      </p:sp>
    </p:spTree>
    <p:extLst>
      <p:ext uri="{BB962C8B-B14F-4D97-AF65-F5344CB8AC3E}">
        <p14:creationId xmlns:p14="http://schemas.microsoft.com/office/powerpoint/2010/main" val="8551722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1.xml"/><Relationship Id="rId6" Type="http://schemas.openxmlformats.org/officeDocument/2006/relationships/image" Target="../media/image6.emf"/><Relationship Id="rId5" Type="http://schemas.openxmlformats.org/officeDocument/2006/relationships/image" Target="../media/image15.jpeg"/><Relationship Id="rId4" Type="http://schemas.openxmlformats.org/officeDocument/2006/relationships/image" Target="../media/image14.jpe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2.xml"/><Relationship Id="rId6" Type="http://schemas.openxmlformats.org/officeDocument/2006/relationships/image" Target="../media/image6.emf"/><Relationship Id="rId5" Type="http://schemas.openxmlformats.org/officeDocument/2006/relationships/image" Target="../media/image15.jpeg"/><Relationship Id="rId4" Type="http://schemas.openxmlformats.org/officeDocument/2006/relationships/image" Target="../media/image14.jpe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3.xml"/><Relationship Id="rId6" Type="http://schemas.openxmlformats.org/officeDocument/2006/relationships/image" Target="../media/image6.emf"/><Relationship Id="rId5" Type="http://schemas.openxmlformats.org/officeDocument/2006/relationships/image" Target="../media/image15.jpeg"/><Relationship Id="rId4" Type="http://schemas.openxmlformats.org/officeDocument/2006/relationships/image" Target="../media/image14.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External Co-branding Title">
    <p:bg>
      <p:bgPr>
        <a:solidFill>
          <a:schemeClr val="tx2"/>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11664950" y="2837266"/>
            <a:ext cx="0" cy="5705475"/>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6" name="Group 13"/>
          <p:cNvGrpSpPr>
            <a:grpSpLocks/>
          </p:cNvGrpSpPr>
          <p:nvPr/>
        </p:nvGrpSpPr>
        <p:grpSpPr bwMode="auto">
          <a:xfrm>
            <a:off x="13196889" y="3612362"/>
            <a:ext cx="7138987" cy="4169569"/>
            <a:chOff x="2749439" y="752601"/>
            <a:chExt cx="1487211" cy="868680"/>
          </a:xfrm>
        </p:grpSpPr>
        <p:sp>
          <p:nvSpPr>
            <p:cNvPr id="7" name="Rectangle 14"/>
            <p:cNvSpPr>
              <a:spLocks noChangeArrowheads="1"/>
            </p:cNvSpPr>
            <p:nvPr userDrawn="1"/>
          </p:nvSpPr>
          <p:spPr bwMode="auto">
            <a:xfrm>
              <a:off x="2749439" y="752601"/>
              <a:ext cx="1371600" cy="868680"/>
            </a:xfrm>
            <a:prstGeom prst="rect">
              <a:avLst/>
            </a:prstGeom>
            <a:noFill/>
            <a:ln w="19050">
              <a:solidFill>
                <a:schemeClr val="accent2"/>
              </a:solidFill>
              <a:prstDash val="dash"/>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lnSpc>
                  <a:spcPct val="90000"/>
                </a:lnSpc>
              </a:pPr>
              <a:endParaRPr lang="en-US" sz="4951" b="1">
                <a:solidFill>
                  <a:schemeClr val="bg1"/>
                </a:solidFill>
              </a:endParaRPr>
            </a:p>
          </p:txBody>
        </p:sp>
        <p:sp>
          <p:nvSpPr>
            <p:cNvPr id="8" name="TextBox 15"/>
            <p:cNvSpPr txBox="1">
              <a:spLocks noChangeArrowheads="1"/>
            </p:cNvSpPr>
            <p:nvPr userDrawn="1"/>
          </p:nvSpPr>
          <p:spPr bwMode="auto">
            <a:xfrm>
              <a:off x="2785156" y="912347"/>
              <a:ext cx="1451494" cy="1963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lIns="0" tIns="0" rIns="0" bIns="0">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a:lnSpc>
                  <a:spcPct val="90000"/>
                </a:lnSpc>
                <a:defRPr/>
              </a:pPr>
              <a:r>
                <a:rPr lang="en-US" sz="6806">
                  <a:solidFill>
                    <a:schemeClr val="bg1"/>
                  </a:solidFill>
                </a:rPr>
                <a:t>Partner Logo</a:t>
              </a:r>
            </a:p>
          </p:txBody>
        </p:sp>
      </p:grpSp>
      <p:pic>
        <p:nvPicPr>
          <p:cNvPr id="9" name="Picture 16" descr="UCSF_sig_white_RGB.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46479" y="3565925"/>
            <a:ext cx="6723064" cy="43719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 name="Title 34"/>
          <p:cNvSpPr>
            <a:spLocks noGrp="1"/>
          </p:cNvSpPr>
          <p:nvPr>
            <p:ph type="title"/>
          </p:nvPr>
        </p:nvSpPr>
        <p:spPr>
          <a:xfrm>
            <a:off x="3113304" y="14593313"/>
            <a:ext cx="31659456" cy="2217107"/>
          </a:xfrm>
        </p:spPr>
        <p:txBody>
          <a:bodyPr rtlCol="0" anchor="b"/>
          <a:lstStyle>
            <a:lvl1pPr>
              <a:lnSpc>
                <a:spcPct val="95000"/>
              </a:lnSpc>
              <a:defRPr kumimoji="0" lang="en-US" sz="11701" b="0" i="0" u="none" strike="noStrike" kern="1200" cap="none" spc="0" normalizeH="0" baseline="0" noProof="0" dirty="0">
                <a:ln>
                  <a:noFill/>
                </a:ln>
                <a:solidFill>
                  <a:schemeClr val="bg1"/>
                </a:solidFill>
                <a:effectLst/>
                <a:uLnTx/>
                <a:uFillTx/>
                <a:latin typeface="+mn-lt"/>
                <a:ea typeface="+mj-ea"/>
                <a:cs typeface="+mj-cs"/>
              </a:defRPr>
            </a:lvl1pPr>
          </a:lstStyle>
          <a:p>
            <a:pPr lvl="0"/>
            <a:r>
              <a:rPr lang="en-US"/>
              <a:t>Click to edit Master title style</a:t>
            </a:r>
            <a:endParaRPr lang="en-US" dirty="0"/>
          </a:p>
        </p:txBody>
      </p:sp>
      <p:sp>
        <p:nvSpPr>
          <p:cNvPr id="38" name="Text Placeholder 2"/>
          <p:cNvSpPr>
            <a:spLocks noGrp="1"/>
          </p:cNvSpPr>
          <p:nvPr>
            <p:ph type="body" idx="1"/>
          </p:nvPr>
        </p:nvSpPr>
        <p:spPr>
          <a:xfrm>
            <a:off x="3142547" y="16497497"/>
            <a:ext cx="31536077" cy="2437589"/>
          </a:xfrm>
        </p:spPr>
        <p:txBody>
          <a:bodyPr>
            <a:noAutofit/>
          </a:bodyPr>
          <a:lstStyle>
            <a:lvl1pPr marL="0" indent="0" algn="l" defTabSz="2821929" rtl="0" eaLnBrk="1" latinLnBrk="0" hangingPunct="1">
              <a:lnSpc>
                <a:spcPct val="90000"/>
              </a:lnSpc>
              <a:spcBef>
                <a:spcPts val="1852"/>
              </a:spcBef>
              <a:buFont typeface="Arial" pitchFamily="34" charset="0"/>
              <a:buNone/>
              <a:defRPr sz="11701" i="1" spc="0" baseline="0">
                <a:solidFill>
                  <a:schemeClr val="bg1"/>
                </a:solidFill>
                <a:latin typeface="+mn-lt"/>
              </a:defRPr>
            </a:lvl1pPr>
            <a:lvl2pPr marL="1410964" indent="0">
              <a:buNone/>
              <a:defRPr sz="5569">
                <a:solidFill>
                  <a:schemeClr val="tx1">
                    <a:tint val="75000"/>
                  </a:schemeClr>
                </a:solidFill>
              </a:defRPr>
            </a:lvl2pPr>
            <a:lvl3pPr marL="2821929" indent="0">
              <a:buNone/>
              <a:defRPr sz="4951">
                <a:solidFill>
                  <a:schemeClr val="tx1">
                    <a:tint val="75000"/>
                  </a:schemeClr>
                </a:solidFill>
              </a:defRPr>
            </a:lvl3pPr>
            <a:lvl4pPr marL="4232893" indent="0">
              <a:buNone/>
              <a:defRPr sz="4332">
                <a:solidFill>
                  <a:schemeClr val="tx1">
                    <a:tint val="75000"/>
                  </a:schemeClr>
                </a:solidFill>
              </a:defRPr>
            </a:lvl4pPr>
            <a:lvl5pPr marL="5643856" indent="0">
              <a:buNone/>
              <a:defRPr sz="4332">
                <a:solidFill>
                  <a:schemeClr val="tx1">
                    <a:tint val="75000"/>
                  </a:schemeClr>
                </a:solidFill>
              </a:defRPr>
            </a:lvl5pPr>
            <a:lvl6pPr marL="7054822" indent="0">
              <a:buNone/>
              <a:defRPr sz="4332">
                <a:solidFill>
                  <a:schemeClr val="tx1">
                    <a:tint val="75000"/>
                  </a:schemeClr>
                </a:solidFill>
              </a:defRPr>
            </a:lvl6pPr>
            <a:lvl7pPr marL="8465785" indent="0">
              <a:buNone/>
              <a:defRPr sz="4332">
                <a:solidFill>
                  <a:schemeClr val="tx1">
                    <a:tint val="75000"/>
                  </a:schemeClr>
                </a:solidFill>
              </a:defRPr>
            </a:lvl7pPr>
            <a:lvl8pPr marL="9876750" indent="0">
              <a:buNone/>
              <a:defRPr sz="4332">
                <a:solidFill>
                  <a:schemeClr val="tx1">
                    <a:tint val="75000"/>
                  </a:schemeClr>
                </a:solidFill>
              </a:defRPr>
            </a:lvl8pPr>
            <a:lvl9pPr marL="11287714" indent="0">
              <a:buNone/>
              <a:defRPr sz="4332">
                <a:solidFill>
                  <a:schemeClr val="tx1">
                    <a:tint val="75000"/>
                  </a:schemeClr>
                </a:solidFill>
              </a:defRPr>
            </a:lvl9pPr>
          </a:lstStyle>
          <a:p>
            <a:pPr lvl="0"/>
            <a:r>
              <a:rPr lang="en-US"/>
              <a:t>Click to edit Master text styles</a:t>
            </a:r>
          </a:p>
        </p:txBody>
      </p:sp>
      <p:sp>
        <p:nvSpPr>
          <p:cNvPr id="3" name="Text Placeholder 2"/>
          <p:cNvSpPr>
            <a:spLocks noGrp="1"/>
          </p:cNvSpPr>
          <p:nvPr>
            <p:ph type="body" sz="quarter" idx="10"/>
          </p:nvPr>
        </p:nvSpPr>
        <p:spPr>
          <a:xfrm>
            <a:off x="3589022" y="20880196"/>
            <a:ext cx="31089600" cy="929640"/>
          </a:xfrm>
        </p:spPr>
        <p:txBody>
          <a:bodyPr lIns="0" tIns="0" rIns="0" bIns="0" rtlCol="0"/>
          <a:lstStyle>
            <a:lvl1pPr marL="0" indent="0">
              <a:spcBef>
                <a:spcPts val="0"/>
              </a:spcBef>
              <a:buFontTx/>
              <a:buNone/>
              <a:defRPr lang="en-US" sz="5569" i="0" dirty="0" smtClean="0">
                <a:solidFill>
                  <a:schemeClr val="bg1"/>
                </a:solidFill>
                <a:cs typeface="Arial" pitchFamily="34" charset="0"/>
              </a:defRPr>
            </a:lvl1pPr>
            <a:lvl2pPr>
              <a:defRPr lang="en-US" sz="5569" dirty="0" smtClean="0">
                <a:latin typeface="+mn-lt"/>
              </a:defRPr>
            </a:lvl2pPr>
            <a:lvl3pPr>
              <a:defRPr lang="en-US" sz="5569" dirty="0" smtClean="0">
                <a:latin typeface="+mn-lt"/>
              </a:defRPr>
            </a:lvl3pPr>
            <a:lvl4pPr>
              <a:defRPr lang="en-US" sz="5569" dirty="0" smtClean="0">
                <a:latin typeface="+mn-lt"/>
              </a:defRPr>
            </a:lvl4pPr>
            <a:lvl5pPr>
              <a:defRPr lang="en-US" sz="5569" dirty="0">
                <a:latin typeface="+mn-lt"/>
              </a:defRPr>
            </a:lvl5pPr>
          </a:lstStyle>
          <a:p>
            <a:pPr lvl="0"/>
            <a:r>
              <a:rPr lang="en-US"/>
              <a:t>Click to edit Master text styles</a:t>
            </a:r>
          </a:p>
        </p:txBody>
      </p:sp>
      <p:sp>
        <p:nvSpPr>
          <p:cNvPr id="10" name="Date Placeholder 4"/>
          <p:cNvSpPr>
            <a:spLocks noGrp="1"/>
          </p:cNvSpPr>
          <p:nvPr>
            <p:ph type="dt" sz="half" idx="11"/>
          </p:nvPr>
        </p:nvSpPr>
        <p:spPr>
          <a:xfrm>
            <a:off x="3590925" y="29020295"/>
            <a:ext cx="9240838" cy="1145382"/>
          </a:xfrm>
        </p:spPr>
        <p:txBody>
          <a:bodyPr/>
          <a:lstStyle>
            <a:lvl1pPr algn="l">
              <a:defRPr sz="3713" i="0">
                <a:solidFill>
                  <a:schemeClr val="bg1"/>
                </a:solidFill>
                <a:latin typeface="Arial" pitchFamily="34" charset="0"/>
                <a:cs typeface="Arial" pitchFamily="34" charset="0"/>
              </a:defRPr>
            </a:lvl1pPr>
          </a:lstStyle>
          <a:p>
            <a:pPr>
              <a:defRPr/>
            </a:pPr>
            <a:fld id="{0E2B6B05-8055-4846-BF81-B8C6B9013BB3}" type="datetime1">
              <a:rPr lang="en-US"/>
              <a:pPr>
                <a:defRPr/>
              </a:pPr>
              <a:t>10/26/22</a:t>
            </a:fld>
            <a:endParaRPr lang="en-US" dirty="0"/>
          </a:p>
        </p:txBody>
      </p:sp>
    </p:spTree>
    <p:extLst>
      <p:ext uri="{BB962C8B-B14F-4D97-AF65-F5344CB8AC3E}">
        <p14:creationId xmlns:p14="http://schemas.microsoft.com/office/powerpoint/2010/main" val="286414820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Slide with Image4">
    <p:bg>
      <p:bgPr>
        <a:solidFill>
          <a:schemeClr val="tx2"/>
        </a:solidFill>
        <a:effectLst/>
      </p:bgPr>
    </p:bg>
    <p:spTree>
      <p:nvGrpSpPr>
        <p:cNvPr id="1" name=""/>
        <p:cNvGrpSpPr/>
        <p:nvPr/>
      </p:nvGrpSpPr>
      <p:grpSpPr>
        <a:xfrm>
          <a:off x="0" y="0"/>
          <a:ext cx="0" cy="0"/>
          <a:chOff x="0" y="0"/>
          <a:chExt cx="0" cy="0"/>
        </a:xfrm>
      </p:grpSpPr>
      <p:pic>
        <p:nvPicPr>
          <p:cNvPr id="5"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3891200" cy="3291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bwMode="auto">
          <a:xfrm>
            <a:off x="1752600" y="1759744"/>
            <a:ext cx="32926339" cy="24735234"/>
          </a:xfrm>
          <a:prstGeom prst="rect">
            <a:avLst/>
          </a:prstGeom>
          <a:solidFill>
            <a:schemeClr val="accent6"/>
          </a:solidFill>
          <a:ln w="19050" algn="ctr">
            <a:noFill/>
            <a:miter lim="800000"/>
            <a:headEnd/>
            <a:tailEnd/>
          </a:ln>
        </p:spPr>
        <p:txBody>
          <a:bodyPr wrap="none" lIns="282158" tIns="141079" rIns="282158" bIns="141079" anchor="ctr"/>
          <a:lstStyle/>
          <a:p>
            <a:pPr algn="ctr">
              <a:lnSpc>
                <a:spcPct val="90000"/>
              </a:lnSpc>
              <a:defRPr/>
            </a:pPr>
            <a:endParaRPr lang="en-US" sz="4951" b="1" dirty="0" err="1">
              <a:solidFill>
                <a:schemeClr val="bg1"/>
              </a:solidFill>
              <a:latin typeface="+mj-lt"/>
            </a:endParaRPr>
          </a:p>
        </p:txBody>
      </p:sp>
      <p:pic>
        <p:nvPicPr>
          <p:cNvPr id="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4581" y="3562350"/>
            <a:ext cx="4995862" cy="32730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1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invGray">
          <a:xfrm>
            <a:off x="0" y="0"/>
            <a:ext cx="43891200" cy="3291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8"/>
          <p:cNvSpPr/>
          <p:nvPr/>
        </p:nvSpPr>
        <p:spPr bwMode="ltGray">
          <a:xfrm>
            <a:off x="1752600" y="1759744"/>
            <a:ext cx="32926339" cy="24735234"/>
          </a:xfrm>
          <a:prstGeom prst="rect">
            <a:avLst/>
          </a:prstGeom>
          <a:solidFill>
            <a:schemeClr val="accent6"/>
          </a:solidFill>
          <a:ln w="19050" algn="ctr">
            <a:noFill/>
            <a:miter lim="800000"/>
            <a:headEnd/>
            <a:tailEnd/>
          </a:ln>
        </p:spPr>
        <p:txBody>
          <a:bodyPr wrap="none" lIns="282158" tIns="141079" rIns="282158" bIns="141079" anchor="ctr"/>
          <a:lstStyle/>
          <a:p>
            <a:pPr algn="ctr">
              <a:lnSpc>
                <a:spcPct val="90000"/>
              </a:lnSpc>
              <a:defRPr/>
            </a:pPr>
            <a:endParaRPr lang="en-US" sz="4951" b="1" dirty="0" err="1">
              <a:solidFill>
                <a:schemeClr val="bg1"/>
              </a:solidFill>
              <a:latin typeface="+mj-lt"/>
            </a:endParaRPr>
          </a:p>
        </p:txBody>
      </p:sp>
      <p:pic>
        <p:nvPicPr>
          <p:cNvPr id="10" name="Picture 1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46480" y="3536157"/>
            <a:ext cx="10226674" cy="31182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 name="Title 34"/>
          <p:cNvSpPr>
            <a:spLocks noGrp="1"/>
          </p:cNvSpPr>
          <p:nvPr>
            <p:ph type="title"/>
          </p:nvPr>
        </p:nvSpPr>
        <p:spPr>
          <a:xfrm>
            <a:off x="3113304" y="12493485"/>
            <a:ext cx="31565318" cy="2217107"/>
          </a:xfrm>
        </p:spPr>
        <p:txBody>
          <a:bodyPr rtlCol="0" anchor="b"/>
          <a:lstStyle>
            <a:lvl1pPr>
              <a:lnSpc>
                <a:spcPct val="95000"/>
              </a:lnSpc>
              <a:defRPr kumimoji="0" lang="en-US" sz="11701" b="0" i="0" u="none" strike="noStrike" kern="1200" cap="none" spc="0" normalizeH="0" baseline="0" noProof="0" dirty="0">
                <a:ln>
                  <a:noFill/>
                </a:ln>
                <a:solidFill>
                  <a:schemeClr val="bg1"/>
                </a:solidFill>
                <a:effectLst/>
                <a:uLnTx/>
                <a:uFillTx/>
                <a:latin typeface="+mn-lt"/>
                <a:ea typeface="+mj-ea"/>
                <a:cs typeface="+mj-cs"/>
              </a:defRPr>
            </a:lvl1pPr>
          </a:lstStyle>
          <a:p>
            <a:pPr lvl="0"/>
            <a:r>
              <a:rPr lang="en-US"/>
              <a:t>Click to edit Master title style</a:t>
            </a:r>
            <a:endParaRPr lang="en-US" dirty="0"/>
          </a:p>
        </p:txBody>
      </p:sp>
      <p:sp>
        <p:nvSpPr>
          <p:cNvPr id="38" name="Text Placeholder 2"/>
          <p:cNvSpPr>
            <a:spLocks noGrp="1"/>
          </p:cNvSpPr>
          <p:nvPr>
            <p:ph type="body" idx="1"/>
          </p:nvPr>
        </p:nvSpPr>
        <p:spPr>
          <a:xfrm>
            <a:off x="3142546" y="14397671"/>
            <a:ext cx="31442304" cy="2437589"/>
          </a:xfrm>
        </p:spPr>
        <p:txBody>
          <a:bodyPr>
            <a:noAutofit/>
          </a:bodyPr>
          <a:lstStyle>
            <a:lvl1pPr marL="0" indent="0" algn="l" defTabSz="2821929" rtl="0" eaLnBrk="1" latinLnBrk="0" hangingPunct="1">
              <a:lnSpc>
                <a:spcPct val="90000"/>
              </a:lnSpc>
              <a:spcBef>
                <a:spcPts val="1852"/>
              </a:spcBef>
              <a:buFont typeface="Arial" pitchFamily="34" charset="0"/>
              <a:buNone/>
              <a:defRPr sz="11701" i="1" spc="0" baseline="0">
                <a:solidFill>
                  <a:schemeClr val="bg1"/>
                </a:solidFill>
                <a:latin typeface="+mn-lt"/>
              </a:defRPr>
            </a:lvl1pPr>
            <a:lvl2pPr marL="1410964" indent="0">
              <a:buNone/>
              <a:defRPr sz="5569">
                <a:solidFill>
                  <a:schemeClr val="tx1">
                    <a:tint val="75000"/>
                  </a:schemeClr>
                </a:solidFill>
              </a:defRPr>
            </a:lvl2pPr>
            <a:lvl3pPr marL="2821929" indent="0">
              <a:buNone/>
              <a:defRPr sz="4951">
                <a:solidFill>
                  <a:schemeClr val="tx1">
                    <a:tint val="75000"/>
                  </a:schemeClr>
                </a:solidFill>
              </a:defRPr>
            </a:lvl3pPr>
            <a:lvl4pPr marL="4232893" indent="0">
              <a:buNone/>
              <a:defRPr sz="4332">
                <a:solidFill>
                  <a:schemeClr val="tx1">
                    <a:tint val="75000"/>
                  </a:schemeClr>
                </a:solidFill>
              </a:defRPr>
            </a:lvl4pPr>
            <a:lvl5pPr marL="5643856" indent="0">
              <a:buNone/>
              <a:defRPr sz="4332">
                <a:solidFill>
                  <a:schemeClr val="tx1">
                    <a:tint val="75000"/>
                  </a:schemeClr>
                </a:solidFill>
              </a:defRPr>
            </a:lvl5pPr>
            <a:lvl6pPr marL="7054822" indent="0">
              <a:buNone/>
              <a:defRPr sz="4332">
                <a:solidFill>
                  <a:schemeClr val="tx1">
                    <a:tint val="75000"/>
                  </a:schemeClr>
                </a:solidFill>
              </a:defRPr>
            </a:lvl6pPr>
            <a:lvl7pPr marL="8465785" indent="0">
              <a:buNone/>
              <a:defRPr sz="4332">
                <a:solidFill>
                  <a:schemeClr val="tx1">
                    <a:tint val="75000"/>
                  </a:schemeClr>
                </a:solidFill>
              </a:defRPr>
            </a:lvl7pPr>
            <a:lvl8pPr marL="9876750" indent="0">
              <a:buNone/>
              <a:defRPr sz="4332">
                <a:solidFill>
                  <a:schemeClr val="tx1">
                    <a:tint val="75000"/>
                  </a:schemeClr>
                </a:solidFill>
              </a:defRPr>
            </a:lvl8pPr>
            <a:lvl9pPr marL="11287714" indent="0">
              <a:buNone/>
              <a:defRPr sz="4332">
                <a:solidFill>
                  <a:schemeClr val="tx1">
                    <a:tint val="75000"/>
                  </a:schemeClr>
                </a:solidFill>
              </a:defRPr>
            </a:lvl9pPr>
          </a:lstStyle>
          <a:p>
            <a:pPr lvl="0"/>
            <a:r>
              <a:rPr lang="en-US"/>
              <a:t>Click to edit Master text styles</a:t>
            </a:r>
          </a:p>
        </p:txBody>
      </p:sp>
      <p:sp>
        <p:nvSpPr>
          <p:cNvPr id="4" name="Text Placeholder 3"/>
          <p:cNvSpPr>
            <a:spLocks noGrp="1"/>
          </p:cNvSpPr>
          <p:nvPr>
            <p:ph type="body" sz="quarter" idx="10"/>
          </p:nvPr>
        </p:nvSpPr>
        <p:spPr>
          <a:xfrm>
            <a:off x="3581400" y="19415136"/>
            <a:ext cx="31097222" cy="1950720"/>
          </a:xfrm>
        </p:spPr>
        <p:txBody>
          <a:bodyPr lIns="0" tIns="0" rIns="0" bIns="0" rtlCol="0"/>
          <a:lstStyle>
            <a:lvl1pPr marL="0" indent="0">
              <a:spcBef>
                <a:spcPts val="0"/>
              </a:spcBef>
              <a:buNone/>
              <a:defRPr lang="en-US" sz="5569" i="0" smtClean="0">
                <a:solidFill>
                  <a:schemeClr val="bg1"/>
                </a:solidFill>
                <a:cs typeface="Arial" pitchFamily="34" charset="0"/>
              </a:defRPr>
            </a:lvl1pPr>
            <a:lvl2pPr>
              <a:defRPr lang="en-US" sz="5569" smtClean="0">
                <a:latin typeface="+mn-lt"/>
              </a:defRPr>
            </a:lvl2pPr>
            <a:lvl3pPr>
              <a:defRPr lang="en-US" sz="5569" smtClean="0">
                <a:latin typeface="+mn-lt"/>
              </a:defRPr>
            </a:lvl3pPr>
            <a:lvl4pPr>
              <a:defRPr lang="en-US" sz="5569" smtClean="0">
                <a:latin typeface="+mn-lt"/>
              </a:defRPr>
            </a:lvl4pPr>
            <a:lvl5pPr>
              <a:defRPr lang="en-US" sz="5569">
                <a:latin typeface="+mn-lt"/>
              </a:defRPr>
            </a:lvl5pPr>
          </a:lstStyle>
          <a:p>
            <a:pPr lvl="0"/>
            <a:r>
              <a:rPr lang="en-US"/>
              <a:t>Click to edit Master text styles</a:t>
            </a:r>
          </a:p>
        </p:txBody>
      </p:sp>
      <p:sp>
        <p:nvSpPr>
          <p:cNvPr id="11" name="Date Placeholder 4"/>
          <p:cNvSpPr>
            <a:spLocks noGrp="1"/>
          </p:cNvSpPr>
          <p:nvPr>
            <p:ph type="dt" sz="half" idx="11"/>
          </p:nvPr>
        </p:nvSpPr>
        <p:spPr>
          <a:xfrm>
            <a:off x="3590925" y="23557708"/>
            <a:ext cx="9240838" cy="1145382"/>
          </a:xfrm>
        </p:spPr>
        <p:txBody>
          <a:bodyPr/>
          <a:lstStyle>
            <a:lvl1pPr algn="l">
              <a:defRPr sz="3713" i="0">
                <a:solidFill>
                  <a:schemeClr val="bg1"/>
                </a:solidFill>
                <a:latin typeface="Arial" pitchFamily="34" charset="0"/>
                <a:cs typeface="Arial" pitchFamily="34" charset="0"/>
              </a:defRPr>
            </a:lvl1pPr>
          </a:lstStyle>
          <a:p>
            <a:pPr>
              <a:defRPr/>
            </a:pPr>
            <a:fld id="{5400767C-9AEE-814C-BC6E-E361E15A5266}" type="datetime1">
              <a:rPr lang="en-US"/>
              <a:pPr>
                <a:defRPr/>
              </a:pPr>
              <a:t>10/26/22</a:t>
            </a:fld>
            <a:endParaRPr lang="en-US" dirty="0"/>
          </a:p>
        </p:txBody>
      </p:sp>
    </p:spTree>
    <p:extLst>
      <p:ext uri="{BB962C8B-B14F-4D97-AF65-F5344CB8AC3E}">
        <p14:creationId xmlns:p14="http://schemas.microsoft.com/office/powerpoint/2010/main" val="425647612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Slide with Image5">
    <p:bg>
      <p:bgPr>
        <a:solidFill>
          <a:schemeClr val="tx2"/>
        </a:solidFill>
        <a:effectLst/>
      </p:bgPr>
    </p:bg>
    <p:spTree>
      <p:nvGrpSpPr>
        <p:cNvPr id="1" name=""/>
        <p:cNvGrpSpPr/>
        <p:nvPr/>
      </p:nvGrpSpPr>
      <p:grpSpPr>
        <a:xfrm>
          <a:off x="0" y="0"/>
          <a:ext cx="0" cy="0"/>
          <a:chOff x="0" y="0"/>
          <a:chExt cx="0" cy="0"/>
        </a:xfrm>
      </p:grpSpPr>
      <p:pic>
        <p:nvPicPr>
          <p:cNvPr id="5"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3891200" cy="3291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bwMode="auto">
          <a:xfrm>
            <a:off x="1752600" y="1759744"/>
            <a:ext cx="32926339" cy="24735234"/>
          </a:xfrm>
          <a:prstGeom prst="rect">
            <a:avLst/>
          </a:prstGeom>
          <a:solidFill>
            <a:schemeClr val="accent3"/>
          </a:solidFill>
          <a:ln w="19050" algn="ctr">
            <a:noFill/>
            <a:miter lim="800000"/>
            <a:headEnd/>
            <a:tailEnd/>
          </a:ln>
        </p:spPr>
        <p:txBody>
          <a:bodyPr wrap="none" lIns="282158" tIns="141079" rIns="282158" bIns="141079" anchor="ctr"/>
          <a:lstStyle/>
          <a:p>
            <a:pPr algn="ctr">
              <a:lnSpc>
                <a:spcPct val="90000"/>
              </a:lnSpc>
              <a:defRPr/>
            </a:pPr>
            <a:endParaRPr lang="en-US" sz="4951" b="1" dirty="0" err="1">
              <a:solidFill>
                <a:schemeClr val="bg1"/>
              </a:solidFill>
              <a:latin typeface="+mj-lt"/>
            </a:endParaRPr>
          </a:p>
        </p:txBody>
      </p:sp>
      <p:pic>
        <p:nvPicPr>
          <p:cNvPr id="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4581" y="3562350"/>
            <a:ext cx="4995862" cy="32730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1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3891200" cy="3291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8"/>
          <p:cNvSpPr/>
          <p:nvPr/>
        </p:nvSpPr>
        <p:spPr bwMode="ltGray">
          <a:xfrm>
            <a:off x="1752600" y="1759744"/>
            <a:ext cx="32926339" cy="24735234"/>
          </a:xfrm>
          <a:prstGeom prst="rect">
            <a:avLst/>
          </a:prstGeom>
          <a:solidFill>
            <a:schemeClr val="accent3"/>
          </a:solidFill>
          <a:ln w="19050" algn="ctr">
            <a:noFill/>
            <a:miter lim="800000"/>
            <a:headEnd/>
            <a:tailEnd/>
          </a:ln>
        </p:spPr>
        <p:txBody>
          <a:bodyPr wrap="none" lIns="282158" tIns="141079" rIns="282158" bIns="141079" anchor="ctr"/>
          <a:lstStyle/>
          <a:p>
            <a:pPr algn="ctr">
              <a:lnSpc>
                <a:spcPct val="90000"/>
              </a:lnSpc>
              <a:defRPr/>
            </a:pPr>
            <a:endParaRPr lang="en-US" sz="4951" b="1" dirty="0" err="1">
              <a:solidFill>
                <a:schemeClr val="bg1"/>
              </a:solidFill>
              <a:latin typeface="+mj-lt"/>
            </a:endParaRPr>
          </a:p>
        </p:txBody>
      </p:sp>
      <p:pic>
        <p:nvPicPr>
          <p:cNvPr id="10" name="Picture 1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46480" y="3567112"/>
            <a:ext cx="10226674" cy="311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 name="Title 34"/>
          <p:cNvSpPr>
            <a:spLocks noGrp="1"/>
          </p:cNvSpPr>
          <p:nvPr>
            <p:ph type="title"/>
          </p:nvPr>
        </p:nvSpPr>
        <p:spPr>
          <a:xfrm>
            <a:off x="3113304" y="12493485"/>
            <a:ext cx="31565318" cy="2217107"/>
          </a:xfrm>
        </p:spPr>
        <p:txBody>
          <a:bodyPr rtlCol="0" anchor="b"/>
          <a:lstStyle>
            <a:lvl1pPr>
              <a:lnSpc>
                <a:spcPct val="95000"/>
              </a:lnSpc>
              <a:defRPr kumimoji="0" lang="en-US" sz="11701" b="0" i="0" u="none" strike="noStrike" kern="1200" cap="none" spc="0" normalizeH="0" baseline="0" noProof="0" dirty="0">
                <a:ln>
                  <a:noFill/>
                </a:ln>
                <a:solidFill>
                  <a:schemeClr val="bg1"/>
                </a:solidFill>
                <a:effectLst/>
                <a:uLnTx/>
                <a:uFillTx/>
                <a:latin typeface="+mn-lt"/>
                <a:ea typeface="+mj-ea"/>
                <a:cs typeface="+mj-cs"/>
              </a:defRPr>
            </a:lvl1pPr>
          </a:lstStyle>
          <a:p>
            <a:pPr lvl="0"/>
            <a:r>
              <a:rPr lang="en-US"/>
              <a:t>Click to edit Master title style</a:t>
            </a:r>
            <a:endParaRPr lang="en-US" dirty="0"/>
          </a:p>
        </p:txBody>
      </p:sp>
      <p:sp>
        <p:nvSpPr>
          <p:cNvPr id="38" name="Text Placeholder 2"/>
          <p:cNvSpPr>
            <a:spLocks noGrp="1"/>
          </p:cNvSpPr>
          <p:nvPr>
            <p:ph type="body" idx="1"/>
          </p:nvPr>
        </p:nvSpPr>
        <p:spPr>
          <a:xfrm>
            <a:off x="3142546" y="14397671"/>
            <a:ext cx="31442304" cy="2437589"/>
          </a:xfrm>
        </p:spPr>
        <p:txBody>
          <a:bodyPr>
            <a:noAutofit/>
          </a:bodyPr>
          <a:lstStyle>
            <a:lvl1pPr marL="0" indent="0" algn="l" defTabSz="2821929" rtl="0" eaLnBrk="1" latinLnBrk="0" hangingPunct="1">
              <a:lnSpc>
                <a:spcPct val="90000"/>
              </a:lnSpc>
              <a:spcBef>
                <a:spcPts val="1852"/>
              </a:spcBef>
              <a:buFont typeface="Arial" pitchFamily="34" charset="0"/>
              <a:buNone/>
              <a:defRPr sz="11701" i="1" spc="0" baseline="0">
                <a:solidFill>
                  <a:schemeClr val="bg1"/>
                </a:solidFill>
                <a:latin typeface="+mn-lt"/>
              </a:defRPr>
            </a:lvl1pPr>
            <a:lvl2pPr marL="1410964" indent="0">
              <a:buNone/>
              <a:defRPr sz="5569">
                <a:solidFill>
                  <a:schemeClr val="tx1">
                    <a:tint val="75000"/>
                  </a:schemeClr>
                </a:solidFill>
              </a:defRPr>
            </a:lvl2pPr>
            <a:lvl3pPr marL="2821929" indent="0">
              <a:buNone/>
              <a:defRPr sz="4951">
                <a:solidFill>
                  <a:schemeClr val="tx1">
                    <a:tint val="75000"/>
                  </a:schemeClr>
                </a:solidFill>
              </a:defRPr>
            </a:lvl3pPr>
            <a:lvl4pPr marL="4232893" indent="0">
              <a:buNone/>
              <a:defRPr sz="4332">
                <a:solidFill>
                  <a:schemeClr val="tx1">
                    <a:tint val="75000"/>
                  </a:schemeClr>
                </a:solidFill>
              </a:defRPr>
            </a:lvl4pPr>
            <a:lvl5pPr marL="5643856" indent="0">
              <a:buNone/>
              <a:defRPr sz="4332">
                <a:solidFill>
                  <a:schemeClr val="tx1">
                    <a:tint val="75000"/>
                  </a:schemeClr>
                </a:solidFill>
              </a:defRPr>
            </a:lvl5pPr>
            <a:lvl6pPr marL="7054822" indent="0">
              <a:buNone/>
              <a:defRPr sz="4332">
                <a:solidFill>
                  <a:schemeClr val="tx1">
                    <a:tint val="75000"/>
                  </a:schemeClr>
                </a:solidFill>
              </a:defRPr>
            </a:lvl6pPr>
            <a:lvl7pPr marL="8465785" indent="0">
              <a:buNone/>
              <a:defRPr sz="4332">
                <a:solidFill>
                  <a:schemeClr val="tx1">
                    <a:tint val="75000"/>
                  </a:schemeClr>
                </a:solidFill>
              </a:defRPr>
            </a:lvl7pPr>
            <a:lvl8pPr marL="9876750" indent="0">
              <a:buNone/>
              <a:defRPr sz="4332">
                <a:solidFill>
                  <a:schemeClr val="tx1">
                    <a:tint val="75000"/>
                  </a:schemeClr>
                </a:solidFill>
              </a:defRPr>
            </a:lvl8pPr>
            <a:lvl9pPr marL="11287714" indent="0">
              <a:buNone/>
              <a:defRPr sz="4332">
                <a:solidFill>
                  <a:schemeClr val="tx1">
                    <a:tint val="75000"/>
                  </a:schemeClr>
                </a:solidFill>
              </a:defRPr>
            </a:lvl9pPr>
          </a:lstStyle>
          <a:p>
            <a:pPr lvl="0"/>
            <a:r>
              <a:rPr lang="en-US"/>
              <a:t>Click to edit Master text styles</a:t>
            </a:r>
          </a:p>
        </p:txBody>
      </p:sp>
      <p:sp>
        <p:nvSpPr>
          <p:cNvPr id="4" name="Text Placeholder 3"/>
          <p:cNvSpPr>
            <a:spLocks noGrp="1"/>
          </p:cNvSpPr>
          <p:nvPr>
            <p:ph type="body" sz="quarter" idx="10"/>
          </p:nvPr>
        </p:nvSpPr>
        <p:spPr>
          <a:xfrm>
            <a:off x="3572885" y="19423716"/>
            <a:ext cx="31066742" cy="2084054"/>
          </a:xfrm>
        </p:spPr>
        <p:txBody>
          <a:bodyPr lIns="0" tIns="0" rIns="0" bIns="0" rtlCol="0"/>
          <a:lstStyle>
            <a:lvl1pPr marL="0" indent="0">
              <a:spcBef>
                <a:spcPts val="0"/>
              </a:spcBef>
              <a:buNone/>
              <a:defRPr lang="en-US" sz="5569" i="0" smtClean="0">
                <a:solidFill>
                  <a:schemeClr val="bg1"/>
                </a:solidFill>
                <a:cs typeface="Arial" pitchFamily="34" charset="0"/>
              </a:defRPr>
            </a:lvl1pPr>
            <a:lvl2pPr>
              <a:defRPr lang="en-US" sz="5569" smtClean="0">
                <a:latin typeface="+mn-lt"/>
              </a:defRPr>
            </a:lvl2pPr>
            <a:lvl3pPr>
              <a:defRPr lang="en-US" sz="5569" smtClean="0">
                <a:latin typeface="+mn-lt"/>
              </a:defRPr>
            </a:lvl3pPr>
            <a:lvl4pPr>
              <a:defRPr lang="en-US" sz="5569" smtClean="0">
                <a:latin typeface="+mn-lt"/>
              </a:defRPr>
            </a:lvl4pPr>
            <a:lvl5pPr>
              <a:defRPr lang="en-US" sz="5569">
                <a:latin typeface="+mn-lt"/>
              </a:defRPr>
            </a:lvl5pPr>
          </a:lstStyle>
          <a:p>
            <a:pPr lvl="0"/>
            <a:r>
              <a:rPr lang="en-US"/>
              <a:t>Click to edit Master text styles</a:t>
            </a:r>
          </a:p>
        </p:txBody>
      </p:sp>
      <p:sp>
        <p:nvSpPr>
          <p:cNvPr id="11" name="Date Placeholder 4"/>
          <p:cNvSpPr>
            <a:spLocks noGrp="1"/>
          </p:cNvSpPr>
          <p:nvPr>
            <p:ph type="dt" sz="half" idx="11"/>
          </p:nvPr>
        </p:nvSpPr>
        <p:spPr>
          <a:xfrm>
            <a:off x="3590925" y="23557708"/>
            <a:ext cx="9240838" cy="1145382"/>
          </a:xfrm>
        </p:spPr>
        <p:txBody>
          <a:bodyPr/>
          <a:lstStyle>
            <a:lvl1pPr algn="l">
              <a:defRPr sz="3713" i="0">
                <a:solidFill>
                  <a:schemeClr val="bg1"/>
                </a:solidFill>
                <a:latin typeface="Arial" pitchFamily="34" charset="0"/>
                <a:cs typeface="Arial" pitchFamily="34" charset="0"/>
              </a:defRPr>
            </a:lvl1pPr>
          </a:lstStyle>
          <a:p>
            <a:pPr>
              <a:defRPr/>
            </a:pPr>
            <a:fld id="{3FFEADF4-F86B-054F-BDCC-D24A5CEED525}" type="datetime1">
              <a:rPr lang="en-US"/>
              <a:pPr>
                <a:defRPr/>
              </a:pPr>
              <a:t>10/26/22</a:t>
            </a:fld>
            <a:endParaRPr lang="en-US" dirty="0"/>
          </a:p>
        </p:txBody>
      </p:sp>
    </p:spTree>
    <p:extLst>
      <p:ext uri="{BB962C8B-B14F-4D97-AF65-F5344CB8AC3E}">
        <p14:creationId xmlns:p14="http://schemas.microsoft.com/office/powerpoint/2010/main" val="364610150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pic>
        <p:nvPicPr>
          <p:cNvPr id="4" name="Picture 12"/>
          <p:cNvPicPr>
            <a:picLocks noChangeAspect="1"/>
          </p:cNvPicPr>
          <p:nvPr/>
        </p:nvPicPr>
        <p:blipFill>
          <a:blip r:embed="rId2">
            <a:extLst>
              <a:ext uri="{28A0092B-C50C-407E-A947-70E740481C1C}">
                <a14:useLocalDpi xmlns:a14="http://schemas.microsoft.com/office/drawing/2010/main" val="0"/>
              </a:ext>
            </a:extLst>
          </a:blip>
          <a:srcRect b="-2"/>
          <a:stretch>
            <a:fillRect/>
          </a:stretch>
        </p:blipFill>
        <p:spPr bwMode="ltGray">
          <a:xfrm>
            <a:off x="0" y="0"/>
            <a:ext cx="43891200" cy="3291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13"/>
          <p:cNvSpPr>
            <a:spLocks noChangeArrowheads="1"/>
          </p:cNvSpPr>
          <p:nvPr/>
        </p:nvSpPr>
        <p:spPr bwMode="invGray">
          <a:xfrm>
            <a:off x="0" y="0"/>
            <a:ext cx="43891200" cy="32918400"/>
          </a:xfrm>
          <a:prstGeom prst="rect">
            <a:avLst/>
          </a:prstGeom>
          <a:solidFill>
            <a:srgbClr val="000000">
              <a:alpha val="39999"/>
            </a:srgbClr>
          </a:solidFill>
          <a:ln>
            <a:noFill/>
          </a:ln>
          <a:extLst>
            <a:ext uri="{91240B29-F687-4f45-9708-019B960494DF}">
              <a14:hiddenLine xmlns:a14="http://schemas.microsoft.com/office/drawing/2010/main" xmlns="" w="19050">
                <a:solidFill>
                  <a:srgbClr val="000000"/>
                </a:solidFill>
                <a:miter lim="800000"/>
                <a:headEnd/>
                <a:tailEnd/>
              </a14:hiddenLine>
            </a:ext>
          </a:extLst>
        </p:spPr>
        <p:txBody>
          <a:bodyPr wrap="none" lIns="282158" tIns="141079" rIns="282158" bIns="141079" anchor="ctr"/>
          <a:lstStyle/>
          <a:p>
            <a:pPr algn="ctr">
              <a:lnSpc>
                <a:spcPct val="90000"/>
              </a:lnSpc>
            </a:pPr>
            <a:endParaRPr lang="en-US" sz="4951" b="1">
              <a:solidFill>
                <a:schemeClr val="bg1"/>
              </a:solidFill>
            </a:endParaRPr>
          </a:p>
        </p:txBody>
      </p:sp>
      <p:cxnSp>
        <p:nvCxnSpPr>
          <p:cNvPr id="6" name="Straight Connector 14"/>
          <p:cNvCxnSpPr>
            <a:cxnSpLocks noChangeShapeType="1"/>
          </p:cNvCxnSpPr>
          <p:nvPr/>
        </p:nvCxnSpPr>
        <p:spPr bwMode="auto">
          <a:xfrm>
            <a:off x="1752600" y="30000178"/>
            <a:ext cx="40386000" cy="0"/>
          </a:xfrm>
          <a:prstGeom prst="line">
            <a:avLst/>
          </a:prstGeom>
          <a:noFill/>
          <a:ln w="3175">
            <a:solidFill>
              <a:schemeClr val="bg2"/>
            </a:solidFill>
            <a:miter lim="800000"/>
            <a:headEnd/>
            <a:tailEnd/>
          </a:ln>
          <a:extLst>
            <a:ext uri="{909E8E84-426E-40dd-AFC4-6F175D3DCCD1}">
              <a14:hiddenFill xmlns:a14="http://schemas.microsoft.com/office/drawing/2010/main" xmlns="">
                <a:noFill/>
              </a14:hiddenFill>
            </a:ext>
          </a:extLst>
        </p:spPr>
      </p:cxnSp>
      <p:cxnSp>
        <p:nvCxnSpPr>
          <p:cNvPr id="7" name="Straight Connector 15"/>
          <p:cNvCxnSpPr>
            <a:cxnSpLocks noChangeShapeType="1"/>
          </p:cNvCxnSpPr>
          <p:nvPr/>
        </p:nvCxnSpPr>
        <p:spPr bwMode="auto">
          <a:xfrm>
            <a:off x="1752600" y="30000178"/>
            <a:ext cx="40386000" cy="0"/>
          </a:xfrm>
          <a:prstGeom prst="line">
            <a:avLst/>
          </a:prstGeom>
          <a:noFill/>
          <a:ln w="3175">
            <a:solidFill>
              <a:schemeClr val="bg2"/>
            </a:solidFill>
            <a:miter lim="800000"/>
            <a:headEnd/>
            <a:tailEnd/>
          </a:ln>
          <a:extLst>
            <a:ext uri="{909E8E84-426E-40dd-AFC4-6F175D3DCCD1}">
              <a14:hiddenFill xmlns:a14="http://schemas.microsoft.com/office/drawing/2010/main" xmlns="">
                <a:noFill/>
              </a14:hiddenFill>
            </a:ext>
          </a:extLst>
        </p:spPr>
      </p:cxnSp>
      <p:pic>
        <p:nvPicPr>
          <p:cNvPr id="8" name="Picture 41"/>
          <p:cNvPicPr>
            <a:picLocks noChangeAspect="1" noChangeArrowheads="1"/>
          </p:cNvPicPr>
          <p:nvPr/>
        </p:nvPicPr>
        <p:blipFill>
          <a:blip r:embed="rId3">
            <a:extLst>
              <a:ext uri="{28A0092B-C50C-407E-A947-70E740481C1C}">
                <a14:useLocalDpi xmlns:a14="http://schemas.microsoft.com/office/drawing/2010/main" val="0"/>
              </a:ext>
            </a:extLst>
          </a:blip>
          <a:srcRect b="35957"/>
          <a:stretch>
            <a:fillRect/>
          </a:stretch>
        </p:blipFill>
        <p:spPr bwMode="invGray">
          <a:xfrm>
            <a:off x="39030276" y="30685983"/>
            <a:ext cx="3835400" cy="1609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1662407" y="15048897"/>
            <a:ext cx="38831525" cy="2575860"/>
          </a:xfrm>
        </p:spPr>
        <p:txBody>
          <a:bodyPr rtlCol="0" anchor="b"/>
          <a:lstStyle>
            <a:lvl1pPr marL="867156" indent="-867156">
              <a:lnSpc>
                <a:spcPct val="90000"/>
              </a:lnSpc>
              <a:defRPr lang="en-US" sz="14794" spc="-62" baseline="0" dirty="0">
                <a:solidFill>
                  <a:schemeClr val="bg2"/>
                </a:solidFill>
              </a:defRPr>
            </a:lvl1pPr>
          </a:lstStyle>
          <a:p>
            <a:pPr lvl="0"/>
            <a:r>
              <a:rPr lang="en-US"/>
              <a:t>Click to edit Master title style</a:t>
            </a:r>
            <a:endParaRPr lang="en-US" dirty="0"/>
          </a:p>
        </p:txBody>
      </p:sp>
      <p:sp>
        <p:nvSpPr>
          <p:cNvPr id="3" name="Content Placeholder 2"/>
          <p:cNvSpPr>
            <a:spLocks noGrp="1"/>
          </p:cNvSpPr>
          <p:nvPr>
            <p:ph idx="1"/>
          </p:nvPr>
        </p:nvSpPr>
        <p:spPr>
          <a:xfrm>
            <a:off x="3097589" y="19600037"/>
            <a:ext cx="39962630" cy="3465120"/>
          </a:xfrm>
        </p:spPr>
        <p:txBody>
          <a:bodyPr rtlCol="0">
            <a:noAutofit/>
          </a:bodyPr>
          <a:lstStyle>
            <a:lvl1pPr marL="0" indent="0">
              <a:spcBef>
                <a:spcPts val="926"/>
              </a:spcBef>
              <a:buNone/>
              <a:defRPr lang="en-US" sz="4951" baseline="0" dirty="0" smtClean="0">
                <a:solidFill>
                  <a:schemeClr val="bg2"/>
                </a:solidFill>
              </a:defRPr>
            </a:lvl1pPr>
            <a:lvl2pPr marL="710381" indent="0">
              <a:buNone/>
              <a:defRPr lang="en-US" dirty="0" smtClean="0"/>
            </a:lvl2pPr>
            <a:lvl3pPr marL="1592233" indent="0">
              <a:buNone/>
              <a:defRPr lang="en-US" dirty="0" smtClean="0"/>
            </a:lvl3pPr>
            <a:lvl4pPr marL="2469189" indent="0">
              <a:buNone/>
              <a:defRPr lang="en-US" dirty="0" smtClean="0"/>
            </a:lvl4pPr>
            <a:lvl5pPr marL="3351039" indent="0">
              <a:buNone/>
              <a:defRPr lang="en-US" dirty="0"/>
            </a:lvl5pPr>
          </a:lstStyle>
          <a:p>
            <a:pPr lvl="0"/>
            <a:r>
              <a:rPr lang="en-US"/>
              <a:t>Click to edit Master text styles</a:t>
            </a:r>
          </a:p>
          <a:p>
            <a:pPr lvl="1"/>
            <a:r>
              <a:rPr lang="en-US"/>
              <a:t>Second level</a:t>
            </a:r>
          </a:p>
        </p:txBody>
      </p:sp>
      <p:sp>
        <p:nvSpPr>
          <p:cNvPr id="9" name="Date Placeholder 4"/>
          <p:cNvSpPr>
            <a:spLocks noGrp="1"/>
          </p:cNvSpPr>
          <p:nvPr>
            <p:ph type="dt" sz="half" idx="10"/>
          </p:nvPr>
        </p:nvSpPr>
        <p:spPr/>
        <p:txBody>
          <a:bodyPr/>
          <a:lstStyle>
            <a:lvl1pPr algn="l">
              <a:defRPr sz="2757" i="0">
                <a:solidFill>
                  <a:schemeClr val="bg2"/>
                </a:solidFill>
                <a:latin typeface="Arial" pitchFamily="34" charset="0"/>
                <a:cs typeface="Arial" pitchFamily="34" charset="0"/>
              </a:defRPr>
            </a:lvl1pPr>
          </a:lstStyle>
          <a:p>
            <a:pPr>
              <a:defRPr/>
            </a:pPr>
            <a:fld id="{4F98ED01-1B82-EE4F-B086-29CE6D4B1EEB}" type="datetime1">
              <a:rPr lang="en-US"/>
              <a:pPr>
                <a:defRPr/>
              </a:pPr>
              <a:t>10/26/22</a:t>
            </a:fld>
            <a:endParaRPr lang="en-US" dirty="0"/>
          </a:p>
        </p:txBody>
      </p:sp>
      <p:sp>
        <p:nvSpPr>
          <p:cNvPr id="10" name="Footer Placeholder 5"/>
          <p:cNvSpPr>
            <a:spLocks noGrp="1"/>
          </p:cNvSpPr>
          <p:nvPr>
            <p:ph type="ftr" sz="quarter" idx="11"/>
          </p:nvPr>
        </p:nvSpPr>
        <p:spPr/>
        <p:txBody>
          <a:bodyPr/>
          <a:lstStyle>
            <a:lvl1pPr algn="l">
              <a:defRPr sz="2757" i="0">
                <a:solidFill>
                  <a:schemeClr val="bg2"/>
                </a:solidFill>
                <a:latin typeface="Arial" pitchFamily="34" charset="0"/>
                <a:cs typeface="Arial" pitchFamily="34" charset="0"/>
              </a:defRPr>
            </a:lvl1pPr>
          </a:lstStyle>
          <a:p>
            <a:pPr>
              <a:defRPr/>
            </a:pPr>
            <a:r>
              <a:rPr lang="en-US"/>
              <a:t>Presentation Title and/or Sub Brand Name Here</a:t>
            </a:r>
            <a:endParaRPr lang="en-US" dirty="0"/>
          </a:p>
        </p:txBody>
      </p:sp>
      <p:sp>
        <p:nvSpPr>
          <p:cNvPr id="11" name="Slide Number Placeholder 6"/>
          <p:cNvSpPr>
            <a:spLocks noGrp="1"/>
          </p:cNvSpPr>
          <p:nvPr>
            <p:ph type="sldNum" sz="quarter" idx="12"/>
          </p:nvPr>
        </p:nvSpPr>
        <p:spPr/>
        <p:txBody>
          <a:bodyPr/>
          <a:lstStyle>
            <a:lvl1pPr algn="l">
              <a:defRPr sz="2757" i="1">
                <a:solidFill>
                  <a:schemeClr val="bg2"/>
                </a:solidFill>
                <a:latin typeface="Arial" pitchFamily="34" charset="0"/>
                <a:cs typeface="Arial" pitchFamily="34" charset="0"/>
              </a:defRPr>
            </a:lvl1pPr>
          </a:lstStyle>
          <a:p>
            <a:pPr>
              <a:defRPr/>
            </a:pPr>
            <a:fld id="{DC5C1045-80F7-4648-B34F-507EBD3F813E}" type="slidenum">
              <a:rPr lang="en-US"/>
              <a:pPr>
                <a:defRPr/>
              </a:pPr>
              <a:t>‹#›</a:t>
            </a:fld>
            <a:endParaRPr lang="en-US" dirty="0"/>
          </a:p>
        </p:txBody>
      </p:sp>
    </p:spTree>
    <p:extLst>
      <p:ext uri="{BB962C8B-B14F-4D97-AF65-F5344CB8AC3E}">
        <p14:creationId xmlns:p14="http://schemas.microsoft.com/office/powerpoint/2010/main" val="368881505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on White">
    <p:spTree>
      <p:nvGrpSpPr>
        <p:cNvPr id="1" name=""/>
        <p:cNvGrpSpPr/>
        <p:nvPr/>
      </p:nvGrpSpPr>
      <p:grpSpPr>
        <a:xfrm>
          <a:off x="0" y="0"/>
          <a:ext cx="0" cy="0"/>
          <a:chOff x="0" y="0"/>
          <a:chExt cx="0" cy="0"/>
        </a:xfrm>
      </p:grpSpPr>
      <p:sp>
        <p:nvSpPr>
          <p:cNvPr id="2" name="Title 1"/>
          <p:cNvSpPr>
            <a:spLocks noGrp="1"/>
          </p:cNvSpPr>
          <p:nvPr>
            <p:ph type="title"/>
          </p:nvPr>
        </p:nvSpPr>
        <p:spPr>
          <a:xfrm>
            <a:off x="1662407" y="19620900"/>
            <a:ext cx="38831525" cy="2575860"/>
          </a:xfrm>
        </p:spPr>
        <p:txBody>
          <a:bodyPr rtlCol="0" anchor="b"/>
          <a:lstStyle>
            <a:lvl1pPr marL="867156" indent="-867156">
              <a:lnSpc>
                <a:spcPct val="90000"/>
              </a:lnSpc>
              <a:defRPr lang="en-US" sz="14794" spc="-62" baseline="0" dirty="0"/>
            </a:lvl1pPr>
          </a:lstStyle>
          <a:p>
            <a:pPr lvl="0"/>
            <a:r>
              <a:rPr lang="en-US"/>
              <a:t>Click to edit Master title style</a:t>
            </a:r>
            <a:endParaRPr lang="en-US" dirty="0"/>
          </a:p>
        </p:txBody>
      </p:sp>
      <p:sp>
        <p:nvSpPr>
          <p:cNvPr id="3" name="Content Placeholder 2"/>
          <p:cNvSpPr>
            <a:spLocks noGrp="1"/>
          </p:cNvSpPr>
          <p:nvPr>
            <p:ph idx="1"/>
          </p:nvPr>
        </p:nvSpPr>
        <p:spPr>
          <a:xfrm>
            <a:off x="3097589" y="23623397"/>
            <a:ext cx="39962630" cy="3465120"/>
          </a:xfrm>
        </p:spPr>
        <p:txBody>
          <a:bodyPr rtlCol="0">
            <a:noAutofit/>
          </a:bodyPr>
          <a:lstStyle>
            <a:lvl1pPr marL="0" indent="0">
              <a:spcBef>
                <a:spcPts val="926"/>
              </a:spcBef>
              <a:buNone/>
              <a:defRPr lang="en-US" sz="4951" baseline="0" dirty="0" smtClean="0"/>
            </a:lvl1pPr>
            <a:lvl2pPr marL="710381" indent="0">
              <a:buNone/>
              <a:defRPr lang="en-US" dirty="0" smtClean="0"/>
            </a:lvl2pPr>
            <a:lvl3pPr marL="1592233" indent="0">
              <a:buNone/>
              <a:defRPr lang="en-US" dirty="0" smtClean="0"/>
            </a:lvl3pPr>
            <a:lvl4pPr marL="2469189" indent="0">
              <a:buNone/>
              <a:defRPr lang="en-US" dirty="0" smtClean="0"/>
            </a:lvl4pPr>
            <a:lvl5pPr marL="3351039" indent="0">
              <a:buNone/>
              <a:defRPr lang="en-US" dirty="0"/>
            </a:lvl5pPr>
          </a:lstStyle>
          <a:p>
            <a:pPr lvl="0"/>
            <a:r>
              <a:rPr lang="en-US"/>
              <a:t>Click to edit Master text styles</a:t>
            </a:r>
          </a:p>
          <a:p>
            <a:pPr lvl="1"/>
            <a:r>
              <a:rPr lang="en-US"/>
              <a:t>Second level</a:t>
            </a:r>
          </a:p>
        </p:txBody>
      </p:sp>
      <p:sp>
        <p:nvSpPr>
          <p:cNvPr id="4" name="Date Placeholder 4"/>
          <p:cNvSpPr>
            <a:spLocks noGrp="1"/>
          </p:cNvSpPr>
          <p:nvPr>
            <p:ph type="dt" sz="half" idx="10"/>
          </p:nvPr>
        </p:nvSpPr>
        <p:spPr/>
        <p:txBody>
          <a:bodyPr/>
          <a:lstStyle>
            <a:lvl1pPr>
              <a:defRPr/>
            </a:lvl1pPr>
          </a:lstStyle>
          <a:p>
            <a:pPr>
              <a:defRPr/>
            </a:pPr>
            <a:fld id="{97F6353D-392E-FA46-B177-A7665EC43D5C}" type="datetime1">
              <a:rPr lang="en-US"/>
              <a:pPr>
                <a:defRPr/>
              </a:pPr>
              <a:t>10/26/22</a:t>
            </a:fld>
            <a:endParaRPr lang="en-US" dirty="0"/>
          </a:p>
        </p:txBody>
      </p:sp>
      <p:sp>
        <p:nvSpPr>
          <p:cNvPr id="5" name="Footer Placeholder 5"/>
          <p:cNvSpPr>
            <a:spLocks noGrp="1"/>
          </p:cNvSpPr>
          <p:nvPr>
            <p:ph type="ftr" sz="quarter" idx="11"/>
          </p:nvPr>
        </p:nvSpPr>
        <p:spPr/>
        <p:txBody>
          <a:bodyPr/>
          <a:lstStyle>
            <a:lvl1pPr>
              <a:defRPr/>
            </a:lvl1pPr>
          </a:lstStyle>
          <a:p>
            <a:pPr>
              <a:defRPr/>
            </a:pPr>
            <a:r>
              <a:rPr lang="en-US"/>
              <a:t>Presentation Title and/or Sub Brand Name Here</a:t>
            </a:r>
            <a:endParaRPr lang="en-US" dirty="0"/>
          </a:p>
        </p:txBody>
      </p:sp>
      <p:sp>
        <p:nvSpPr>
          <p:cNvPr id="6" name="Slide Number Placeholder 6"/>
          <p:cNvSpPr>
            <a:spLocks noGrp="1"/>
          </p:cNvSpPr>
          <p:nvPr>
            <p:ph type="sldNum" sz="quarter" idx="12"/>
          </p:nvPr>
        </p:nvSpPr>
        <p:spPr/>
        <p:txBody>
          <a:bodyPr/>
          <a:lstStyle>
            <a:lvl1pPr>
              <a:defRPr/>
            </a:lvl1pPr>
          </a:lstStyle>
          <a:p>
            <a:pPr>
              <a:defRPr/>
            </a:pPr>
            <a:fld id="{47D625DA-21EE-6B44-B566-0405EDE33189}" type="slidenum">
              <a:rPr lang="en-US"/>
              <a:pPr>
                <a:defRPr/>
              </a:pPr>
              <a:t>‹#›</a:t>
            </a:fld>
            <a:endParaRPr lang="en-US" dirty="0"/>
          </a:p>
        </p:txBody>
      </p:sp>
    </p:spTree>
    <p:extLst>
      <p:ext uri="{BB962C8B-B14F-4D97-AF65-F5344CB8AC3E}">
        <p14:creationId xmlns:p14="http://schemas.microsoft.com/office/powerpoint/2010/main" val="233269351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Head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37920" y="2106782"/>
            <a:ext cx="38831525" cy="1992687"/>
          </a:xfrm>
        </p:spPr>
        <p:txBody>
          <a:bodyPr rtlCol="0"/>
          <a:lstStyle>
            <a:lvl1pPr>
              <a:defRPr lang="en-US" dirty="0"/>
            </a:lvl1pPr>
          </a:lstStyle>
          <a:p>
            <a:pPr lvl="0"/>
            <a:r>
              <a:rPr lang="en-US"/>
              <a:t>Click to edit Master title style</a:t>
            </a:r>
            <a:endParaRPr lang="en-US" dirty="0"/>
          </a:p>
        </p:txBody>
      </p:sp>
      <p:sp>
        <p:nvSpPr>
          <p:cNvPr id="3" name="Content Placeholder 2"/>
          <p:cNvSpPr>
            <a:spLocks noGrp="1"/>
          </p:cNvSpPr>
          <p:nvPr>
            <p:ph idx="1"/>
          </p:nvPr>
        </p:nvSpPr>
        <p:spPr>
          <a:xfrm>
            <a:off x="3174600" y="7506011"/>
            <a:ext cx="39962630" cy="19255210"/>
          </a:xfrm>
        </p:spPr>
        <p:txBody>
          <a:bodyPr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4"/>
          <p:cNvSpPr>
            <a:spLocks noGrp="1"/>
          </p:cNvSpPr>
          <p:nvPr>
            <p:ph type="dt" sz="half" idx="10"/>
          </p:nvPr>
        </p:nvSpPr>
        <p:spPr/>
        <p:txBody>
          <a:bodyPr/>
          <a:lstStyle>
            <a:lvl1pPr>
              <a:defRPr/>
            </a:lvl1pPr>
          </a:lstStyle>
          <a:p>
            <a:pPr>
              <a:defRPr/>
            </a:pPr>
            <a:fld id="{5E8E85BF-1349-874D-97FA-6C1C0B226F6B}" type="datetime1">
              <a:rPr lang="en-US"/>
              <a:pPr>
                <a:defRPr/>
              </a:pPr>
              <a:t>10/26/22</a:t>
            </a:fld>
            <a:endParaRPr lang="en-US" dirty="0"/>
          </a:p>
        </p:txBody>
      </p:sp>
      <p:sp>
        <p:nvSpPr>
          <p:cNvPr id="5" name="Footer Placeholder 5"/>
          <p:cNvSpPr>
            <a:spLocks noGrp="1"/>
          </p:cNvSpPr>
          <p:nvPr>
            <p:ph type="ftr" sz="quarter" idx="11"/>
          </p:nvPr>
        </p:nvSpPr>
        <p:spPr/>
        <p:txBody>
          <a:bodyPr/>
          <a:lstStyle>
            <a:lvl1pPr>
              <a:defRPr/>
            </a:lvl1pPr>
          </a:lstStyle>
          <a:p>
            <a:pPr>
              <a:defRPr/>
            </a:pPr>
            <a:r>
              <a:rPr lang="en-US"/>
              <a:t>Presentation Title and/or Sub Brand Name Here</a:t>
            </a:r>
            <a:endParaRPr lang="en-US" dirty="0"/>
          </a:p>
        </p:txBody>
      </p:sp>
      <p:sp>
        <p:nvSpPr>
          <p:cNvPr id="6" name="Slide Number Placeholder 6"/>
          <p:cNvSpPr>
            <a:spLocks noGrp="1"/>
          </p:cNvSpPr>
          <p:nvPr>
            <p:ph type="sldNum" sz="quarter" idx="12"/>
          </p:nvPr>
        </p:nvSpPr>
        <p:spPr/>
        <p:txBody>
          <a:bodyPr/>
          <a:lstStyle>
            <a:lvl1pPr>
              <a:defRPr/>
            </a:lvl1pPr>
          </a:lstStyle>
          <a:p>
            <a:pPr>
              <a:defRPr/>
            </a:pPr>
            <a:fld id="{844DAC16-E3E1-6E42-A11D-FEF12B85D512}" type="slidenum">
              <a:rPr lang="en-US"/>
              <a:pPr>
                <a:defRPr/>
              </a:pPr>
              <a:t>‹#›</a:t>
            </a:fld>
            <a:endParaRPr lang="en-US" dirty="0"/>
          </a:p>
        </p:txBody>
      </p:sp>
    </p:spTree>
    <p:extLst>
      <p:ext uri="{BB962C8B-B14F-4D97-AF65-F5344CB8AC3E}">
        <p14:creationId xmlns:p14="http://schemas.microsoft.com/office/powerpoint/2010/main" val="202644053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Head and Content w/Subhead">
    <p:spTree>
      <p:nvGrpSpPr>
        <p:cNvPr id="1" name=""/>
        <p:cNvGrpSpPr/>
        <p:nvPr/>
      </p:nvGrpSpPr>
      <p:grpSpPr>
        <a:xfrm>
          <a:off x="0" y="0"/>
          <a:ext cx="0" cy="0"/>
          <a:chOff x="0" y="0"/>
          <a:chExt cx="0" cy="0"/>
        </a:xfrm>
      </p:grpSpPr>
      <p:sp>
        <p:nvSpPr>
          <p:cNvPr id="2" name="Title 1"/>
          <p:cNvSpPr>
            <a:spLocks noGrp="1"/>
          </p:cNvSpPr>
          <p:nvPr>
            <p:ph type="title"/>
          </p:nvPr>
        </p:nvSpPr>
        <p:spPr>
          <a:xfrm>
            <a:off x="3137920" y="2106782"/>
            <a:ext cx="38831525" cy="1992687"/>
          </a:xfrm>
        </p:spPr>
        <p:txBody>
          <a:bodyPr rtlCol="0"/>
          <a:lstStyle>
            <a:lvl1pPr>
              <a:defRPr lang="en-US" dirty="0"/>
            </a:lvl1pPr>
          </a:lstStyle>
          <a:p>
            <a:pPr lvl="0"/>
            <a:r>
              <a:rPr lang="en-US"/>
              <a:t>Click to edit Master title style</a:t>
            </a:r>
            <a:endParaRPr lang="en-US" dirty="0"/>
          </a:p>
        </p:txBody>
      </p:sp>
      <p:sp>
        <p:nvSpPr>
          <p:cNvPr id="3" name="Content Placeholder 2"/>
          <p:cNvSpPr>
            <a:spLocks noGrp="1"/>
          </p:cNvSpPr>
          <p:nvPr>
            <p:ph idx="1"/>
          </p:nvPr>
        </p:nvSpPr>
        <p:spPr>
          <a:xfrm>
            <a:off x="3174600" y="9704603"/>
            <a:ext cx="39962630" cy="19255210"/>
          </a:xfrm>
        </p:spPr>
        <p:txBody>
          <a:bodyPr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2"/>
          <p:cNvSpPr>
            <a:spLocks noGrp="1"/>
          </p:cNvSpPr>
          <p:nvPr>
            <p:ph type="body" idx="10"/>
          </p:nvPr>
        </p:nvSpPr>
        <p:spPr>
          <a:xfrm>
            <a:off x="3063491" y="7505685"/>
            <a:ext cx="38818421" cy="1506874"/>
          </a:xfrm>
        </p:spPr>
        <p:txBody>
          <a:bodyPr/>
          <a:lstStyle>
            <a:lvl1pPr marL="0" indent="0">
              <a:buNone/>
              <a:defRPr sz="6469" b="0">
                <a:solidFill>
                  <a:schemeClr val="tx1"/>
                </a:solidFill>
                <a:latin typeface="+mj-lt"/>
              </a:defRPr>
            </a:lvl1pPr>
            <a:lvl2pPr marL="1410964" indent="0">
              <a:buNone/>
              <a:defRPr sz="5569">
                <a:solidFill>
                  <a:schemeClr val="tx1">
                    <a:tint val="75000"/>
                  </a:schemeClr>
                </a:solidFill>
              </a:defRPr>
            </a:lvl2pPr>
            <a:lvl3pPr marL="2821929" indent="0">
              <a:buNone/>
              <a:defRPr sz="4951">
                <a:solidFill>
                  <a:schemeClr val="tx1">
                    <a:tint val="75000"/>
                  </a:schemeClr>
                </a:solidFill>
              </a:defRPr>
            </a:lvl3pPr>
            <a:lvl4pPr marL="4232893" indent="0">
              <a:buNone/>
              <a:defRPr sz="4332">
                <a:solidFill>
                  <a:schemeClr val="tx1">
                    <a:tint val="75000"/>
                  </a:schemeClr>
                </a:solidFill>
              </a:defRPr>
            </a:lvl4pPr>
            <a:lvl5pPr marL="5643856" indent="0">
              <a:buNone/>
              <a:defRPr sz="4332">
                <a:solidFill>
                  <a:schemeClr val="tx1">
                    <a:tint val="75000"/>
                  </a:schemeClr>
                </a:solidFill>
              </a:defRPr>
            </a:lvl5pPr>
            <a:lvl6pPr marL="7054822" indent="0">
              <a:buNone/>
              <a:defRPr sz="4332">
                <a:solidFill>
                  <a:schemeClr val="tx1">
                    <a:tint val="75000"/>
                  </a:schemeClr>
                </a:solidFill>
              </a:defRPr>
            </a:lvl6pPr>
            <a:lvl7pPr marL="8465785" indent="0">
              <a:buNone/>
              <a:defRPr sz="4332">
                <a:solidFill>
                  <a:schemeClr val="tx1">
                    <a:tint val="75000"/>
                  </a:schemeClr>
                </a:solidFill>
              </a:defRPr>
            </a:lvl7pPr>
            <a:lvl8pPr marL="9876750" indent="0">
              <a:buNone/>
              <a:defRPr sz="4332">
                <a:solidFill>
                  <a:schemeClr val="tx1">
                    <a:tint val="75000"/>
                  </a:schemeClr>
                </a:solidFill>
              </a:defRPr>
            </a:lvl8pPr>
            <a:lvl9pPr marL="11287714" indent="0">
              <a:buNone/>
              <a:defRPr sz="4332">
                <a:solidFill>
                  <a:schemeClr val="tx1">
                    <a:tint val="75000"/>
                  </a:schemeClr>
                </a:solidFill>
              </a:defRPr>
            </a:lvl9pPr>
          </a:lstStyle>
          <a:p>
            <a:pPr lvl="0"/>
            <a:r>
              <a:rPr lang="en-US"/>
              <a:t>Click to edit Master text styles</a:t>
            </a:r>
          </a:p>
        </p:txBody>
      </p:sp>
      <p:sp>
        <p:nvSpPr>
          <p:cNvPr id="5" name="Date Placeholder 4"/>
          <p:cNvSpPr>
            <a:spLocks noGrp="1"/>
          </p:cNvSpPr>
          <p:nvPr>
            <p:ph type="dt" sz="half" idx="11"/>
          </p:nvPr>
        </p:nvSpPr>
        <p:spPr/>
        <p:txBody>
          <a:bodyPr/>
          <a:lstStyle>
            <a:lvl1pPr>
              <a:defRPr/>
            </a:lvl1pPr>
          </a:lstStyle>
          <a:p>
            <a:pPr>
              <a:defRPr/>
            </a:pPr>
            <a:fld id="{FAFEDE0F-D064-7547-88B8-EC987D94B082}" type="datetime1">
              <a:rPr lang="en-US"/>
              <a:pPr>
                <a:defRPr/>
              </a:pPr>
              <a:t>10/26/22</a:t>
            </a:fld>
            <a:endParaRPr lang="en-US" dirty="0"/>
          </a:p>
        </p:txBody>
      </p:sp>
      <p:sp>
        <p:nvSpPr>
          <p:cNvPr id="7" name="Footer Placeholder 5"/>
          <p:cNvSpPr>
            <a:spLocks noGrp="1"/>
          </p:cNvSpPr>
          <p:nvPr>
            <p:ph type="ftr" sz="quarter" idx="12"/>
          </p:nvPr>
        </p:nvSpPr>
        <p:spPr/>
        <p:txBody>
          <a:bodyPr/>
          <a:lstStyle>
            <a:lvl1pPr>
              <a:defRPr/>
            </a:lvl1pPr>
          </a:lstStyle>
          <a:p>
            <a:pPr>
              <a:defRPr/>
            </a:pPr>
            <a:r>
              <a:rPr lang="en-US"/>
              <a:t>Presentation Title and/or Sub Brand Name Here</a:t>
            </a:r>
            <a:endParaRPr lang="en-US" dirty="0"/>
          </a:p>
        </p:txBody>
      </p:sp>
      <p:sp>
        <p:nvSpPr>
          <p:cNvPr id="8" name="Slide Number Placeholder 6"/>
          <p:cNvSpPr>
            <a:spLocks noGrp="1"/>
          </p:cNvSpPr>
          <p:nvPr>
            <p:ph type="sldNum" sz="quarter" idx="13"/>
          </p:nvPr>
        </p:nvSpPr>
        <p:spPr/>
        <p:txBody>
          <a:bodyPr/>
          <a:lstStyle>
            <a:lvl1pPr>
              <a:defRPr/>
            </a:lvl1pPr>
          </a:lstStyle>
          <a:p>
            <a:pPr>
              <a:defRPr/>
            </a:pPr>
            <a:fld id="{F6519A3B-073B-9044-8A86-11306D0F488A}" type="slidenum">
              <a:rPr lang="en-US"/>
              <a:pPr>
                <a:defRPr/>
              </a:pPr>
              <a:t>‹#›</a:t>
            </a:fld>
            <a:endParaRPr lang="en-US" dirty="0"/>
          </a:p>
        </p:txBody>
      </p:sp>
    </p:spTree>
    <p:extLst>
      <p:ext uri="{BB962C8B-B14F-4D97-AF65-F5344CB8AC3E}">
        <p14:creationId xmlns:p14="http://schemas.microsoft.com/office/powerpoint/2010/main" val="246654183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160169" y="2083198"/>
            <a:ext cx="38785800" cy="1992687"/>
          </a:xfrm>
        </p:spPr>
        <p:txBody>
          <a:bodyPr rtlCol="0"/>
          <a:lstStyle>
            <a:lvl1pPr>
              <a:defRPr lang="en-US" dirty="0"/>
            </a:lvl1pPr>
          </a:lstStyle>
          <a:p>
            <a:pPr lvl="0"/>
            <a:r>
              <a:rPr lang="en-US"/>
              <a:t>Click to edit Master title style</a:t>
            </a:r>
            <a:endParaRPr lang="en-US" dirty="0"/>
          </a:p>
        </p:txBody>
      </p:sp>
      <p:sp>
        <p:nvSpPr>
          <p:cNvPr id="3" name="Content Placeholder 2"/>
          <p:cNvSpPr>
            <a:spLocks noGrp="1"/>
          </p:cNvSpPr>
          <p:nvPr>
            <p:ph idx="1"/>
          </p:nvPr>
        </p:nvSpPr>
        <p:spPr>
          <a:xfrm>
            <a:off x="3175029" y="7500647"/>
            <a:ext cx="19149058" cy="19094477"/>
          </a:xfrm>
        </p:spPr>
        <p:txBody>
          <a:bodyPr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2"/>
          <p:cNvSpPr>
            <a:spLocks noGrp="1"/>
          </p:cNvSpPr>
          <p:nvPr>
            <p:ph type="body" idx="10"/>
          </p:nvPr>
        </p:nvSpPr>
        <p:spPr>
          <a:xfrm>
            <a:off x="3077100" y="4866966"/>
            <a:ext cx="38772696" cy="1839274"/>
          </a:xfrm>
        </p:spPr>
        <p:txBody>
          <a:bodyPr rtlCol="0">
            <a:noAutofit/>
          </a:bodyPr>
          <a:lstStyle>
            <a:lvl1pPr>
              <a:defRPr lang="en-US" dirty="0" smtClean="0"/>
            </a:lvl1pPr>
          </a:lstStyle>
          <a:p>
            <a:pPr lvl="0"/>
            <a:r>
              <a:rPr lang="en-US"/>
              <a:t>Click to edit Master text styles</a:t>
            </a:r>
          </a:p>
        </p:txBody>
      </p:sp>
      <p:sp>
        <p:nvSpPr>
          <p:cNvPr id="9" name="Content Placeholder 2"/>
          <p:cNvSpPr>
            <a:spLocks noGrp="1"/>
          </p:cNvSpPr>
          <p:nvPr>
            <p:ph idx="11"/>
          </p:nvPr>
        </p:nvSpPr>
        <p:spPr>
          <a:xfrm>
            <a:off x="23436616" y="7472176"/>
            <a:ext cx="19263355" cy="19094477"/>
          </a:xfrm>
        </p:spPr>
        <p:txBody>
          <a:bodyPr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4"/>
          <p:cNvSpPr>
            <a:spLocks noGrp="1"/>
          </p:cNvSpPr>
          <p:nvPr>
            <p:ph type="dt" sz="half" idx="12"/>
          </p:nvPr>
        </p:nvSpPr>
        <p:spPr/>
        <p:txBody>
          <a:bodyPr/>
          <a:lstStyle>
            <a:lvl1pPr>
              <a:defRPr/>
            </a:lvl1pPr>
          </a:lstStyle>
          <a:p>
            <a:pPr>
              <a:defRPr/>
            </a:pPr>
            <a:fld id="{7AECC29F-00D7-884D-96EE-F6631609FDD7}" type="datetime1">
              <a:rPr lang="en-US"/>
              <a:pPr>
                <a:defRPr/>
              </a:pPr>
              <a:t>10/26/22</a:t>
            </a:fld>
            <a:endParaRPr lang="en-US" dirty="0"/>
          </a:p>
        </p:txBody>
      </p:sp>
      <p:sp>
        <p:nvSpPr>
          <p:cNvPr id="8" name="Footer Placeholder 5"/>
          <p:cNvSpPr>
            <a:spLocks noGrp="1"/>
          </p:cNvSpPr>
          <p:nvPr>
            <p:ph type="ftr" sz="quarter" idx="13"/>
          </p:nvPr>
        </p:nvSpPr>
        <p:spPr/>
        <p:txBody>
          <a:bodyPr/>
          <a:lstStyle>
            <a:lvl1pPr>
              <a:defRPr/>
            </a:lvl1pPr>
          </a:lstStyle>
          <a:p>
            <a:pPr>
              <a:defRPr/>
            </a:pPr>
            <a:r>
              <a:rPr lang="en-US"/>
              <a:t>Presentation Title and/or Sub Brand Name Here</a:t>
            </a:r>
            <a:endParaRPr lang="en-US" dirty="0"/>
          </a:p>
        </p:txBody>
      </p:sp>
      <p:sp>
        <p:nvSpPr>
          <p:cNvPr id="10" name="Slide Number Placeholder 6"/>
          <p:cNvSpPr>
            <a:spLocks noGrp="1"/>
          </p:cNvSpPr>
          <p:nvPr>
            <p:ph type="sldNum" sz="quarter" idx="14"/>
          </p:nvPr>
        </p:nvSpPr>
        <p:spPr/>
        <p:txBody>
          <a:bodyPr/>
          <a:lstStyle>
            <a:lvl1pPr>
              <a:defRPr/>
            </a:lvl1pPr>
          </a:lstStyle>
          <a:p>
            <a:pPr>
              <a:defRPr/>
            </a:pPr>
            <a:fld id="{8345A605-E8EB-C34B-A12B-AA3DBEDF4A9F}" type="slidenum">
              <a:rPr lang="en-US"/>
              <a:pPr>
                <a:defRPr/>
              </a:pPr>
              <a:t>‹#›</a:t>
            </a:fld>
            <a:endParaRPr lang="en-US" dirty="0"/>
          </a:p>
        </p:txBody>
      </p:sp>
    </p:spTree>
    <p:extLst>
      <p:ext uri="{BB962C8B-B14F-4D97-AF65-F5344CB8AC3E}">
        <p14:creationId xmlns:p14="http://schemas.microsoft.com/office/powerpoint/2010/main" val="1079620608"/>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Head and Subhead Only">
    <p:spTree>
      <p:nvGrpSpPr>
        <p:cNvPr id="1" name=""/>
        <p:cNvGrpSpPr/>
        <p:nvPr/>
      </p:nvGrpSpPr>
      <p:grpSpPr>
        <a:xfrm>
          <a:off x="0" y="0"/>
          <a:ext cx="0" cy="0"/>
          <a:chOff x="0" y="0"/>
          <a:chExt cx="0" cy="0"/>
        </a:xfrm>
      </p:grpSpPr>
      <p:sp>
        <p:nvSpPr>
          <p:cNvPr id="2" name="Title 1"/>
          <p:cNvSpPr>
            <a:spLocks noGrp="1"/>
          </p:cNvSpPr>
          <p:nvPr>
            <p:ph type="title"/>
          </p:nvPr>
        </p:nvSpPr>
        <p:spPr>
          <a:xfrm>
            <a:off x="3160169" y="2087046"/>
            <a:ext cx="38785800" cy="1992687"/>
          </a:xfrm>
        </p:spPr>
        <p:txBody>
          <a:bodyPr rtlCol="0"/>
          <a:lstStyle>
            <a:lvl1pPr>
              <a:defRPr lang="en-US" dirty="0"/>
            </a:lvl1pPr>
          </a:lstStyle>
          <a:p>
            <a:pPr lvl="0"/>
            <a:r>
              <a:rPr lang="en-US"/>
              <a:t>Click to edit Master title style</a:t>
            </a:r>
            <a:endParaRPr lang="en-US" dirty="0"/>
          </a:p>
        </p:txBody>
      </p:sp>
      <p:sp>
        <p:nvSpPr>
          <p:cNvPr id="3" name="Text Placeholder 2"/>
          <p:cNvSpPr>
            <a:spLocks noGrp="1"/>
          </p:cNvSpPr>
          <p:nvPr>
            <p:ph type="body" idx="10"/>
          </p:nvPr>
        </p:nvSpPr>
        <p:spPr>
          <a:xfrm>
            <a:off x="3073543" y="4857563"/>
            <a:ext cx="38772696" cy="1839274"/>
          </a:xfrm>
        </p:spPr>
        <p:txBody>
          <a:bodyPr rtlCol="0">
            <a:noAutofit/>
          </a:bodyPr>
          <a:lstStyle>
            <a:lvl1pPr marL="519313" indent="-519313">
              <a:buNone/>
              <a:defRPr lang="en-US" dirty="0" smtClean="0"/>
            </a:lvl1pPr>
          </a:lstStyle>
          <a:p>
            <a:pPr lvl="0"/>
            <a:r>
              <a:rPr lang="en-US"/>
              <a:t>Click to edit Master text styles</a:t>
            </a:r>
          </a:p>
        </p:txBody>
      </p:sp>
      <p:sp>
        <p:nvSpPr>
          <p:cNvPr id="4" name="Date Placeholder 4"/>
          <p:cNvSpPr>
            <a:spLocks noGrp="1"/>
          </p:cNvSpPr>
          <p:nvPr>
            <p:ph type="dt" sz="half" idx="11"/>
          </p:nvPr>
        </p:nvSpPr>
        <p:spPr/>
        <p:txBody>
          <a:bodyPr/>
          <a:lstStyle>
            <a:lvl1pPr>
              <a:defRPr/>
            </a:lvl1pPr>
          </a:lstStyle>
          <a:p>
            <a:pPr>
              <a:defRPr/>
            </a:pPr>
            <a:fld id="{052778E2-7B4D-3A4B-BB5D-D6F4252BD1BC}" type="datetime1">
              <a:rPr lang="en-US"/>
              <a:pPr>
                <a:defRPr/>
              </a:pPr>
              <a:t>10/26/22</a:t>
            </a:fld>
            <a:endParaRPr lang="en-US" dirty="0"/>
          </a:p>
        </p:txBody>
      </p:sp>
      <p:sp>
        <p:nvSpPr>
          <p:cNvPr id="5" name="Footer Placeholder 5"/>
          <p:cNvSpPr>
            <a:spLocks noGrp="1"/>
          </p:cNvSpPr>
          <p:nvPr>
            <p:ph type="ftr" sz="quarter" idx="12"/>
          </p:nvPr>
        </p:nvSpPr>
        <p:spPr/>
        <p:txBody>
          <a:bodyPr/>
          <a:lstStyle>
            <a:lvl1pPr>
              <a:defRPr/>
            </a:lvl1pPr>
          </a:lstStyle>
          <a:p>
            <a:pPr>
              <a:defRPr/>
            </a:pPr>
            <a:r>
              <a:rPr lang="en-US"/>
              <a:t>Presentation Title and/or Sub Brand Name Here</a:t>
            </a:r>
            <a:endParaRPr lang="en-US" dirty="0"/>
          </a:p>
        </p:txBody>
      </p:sp>
      <p:sp>
        <p:nvSpPr>
          <p:cNvPr id="6" name="Slide Number Placeholder 6"/>
          <p:cNvSpPr>
            <a:spLocks noGrp="1"/>
          </p:cNvSpPr>
          <p:nvPr>
            <p:ph type="sldNum" sz="quarter" idx="13"/>
          </p:nvPr>
        </p:nvSpPr>
        <p:spPr/>
        <p:txBody>
          <a:bodyPr/>
          <a:lstStyle>
            <a:lvl1pPr>
              <a:defRPr/>
            </a:lvl1pPr>
          </a:lstStyle>
          <a:p>
            <a:pPr>
              <a:defRPr/>
            </a:pPr>
            <a:fld id="{A15BCEB1-5CC4-514C-A8FA-373FFBA61429}" type="slidenum">
              <a:rPr lang="en-US"/>
              <a:pPr>
                <a:defRPr/>
              </a:pPr>
              <a:t>‹#›</a:t>
            </a:fld>
            <a:endParaRPr lang="en-US" dirty="0"/>
          </a:p>
        </p:txBody>
      </p:sp>
    </p:spTree>
    <p:extLst>
      <p:ext uri="{BB962C8B-B14F-4D97-AF65-F5344CB8AC3E}">
        <p14:creationId xmlns:p14="http://schemas.microsoft.com/office/powerpoint/2010/main" val="350612458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pPr>
              <a:defRPr/>
            </a:pPr>
            <a:fld id="{A65F98AE-A142-054B-988C-2F3708011131}" type="datetime1">
              <a:rPr lang="en-US"/>
              <a:pPr>
                <a:defRPr/>
              </a:pPr>
              <a:t>10/26/22</a:t>
            </a:fld>
            <a:endParaRPr lang="en-US" dirty="0"/>
          </a:p>
        </p:txBody>
      </p:sp>
      <p:sp>
        <p:nvSpPr>
          <p:cNvPr id="3" name="Footer Placeholder 5"/>
          <p:cNvSpPr>
            <a:spLocks noGrp="1"/>
          </p:cNvSpPr>
          <p:nvPr>
            <p:ph type="ftr" sz="quarter" idx="11"/>
          </p:nvPr>
        </p:nvSpPr>
        <p:spPr/>
        <p:txBody>
          <a:bodyPr/>
          <a:lstStyle>
            <a:lvl1pPr>
              <a:defRPr/>
            </a:lvl1pPr>
          </a:lstStyle>
          <a:p>
            <a:pPr>
              <a:defRPr/>
            </a:pPr>
            <a:r>
              <a:rPr lang="en-US"/>
              <a:t>Presentation Title and/or Sub Brand Name Here</a:t>
            </a:r>
            <a:endParaRPr lang="en-US" dirty="0"/>
          </a:p>
        </p:txBody>
      </p:sp>
      <p:sp>
        <p:nvSpPr>
          <p:cNvPr id="4" name="Slide Number Placeholder 6"/>
          <p:cNvSpPr>
            <a:spLocks noGrp="1"/>
          </p:cNvSpPr>
          <p:nvPr>
            <p:ph type="sldNum" sz="quarter" idx="12"/>
          </p:nvPr>
        </p:nvSpPr>
        <p:spPr/>
        <p:txBody>
          <a:bodyPr/>
          <a:lstStyle>
            <a:lvl1pPr>
              <a:defRPr/>
            </a:lvl1pPr>
          </a:lstStyle>
          <a:p>
            <a:pPr>
              <a:defRPr/>
            </a:pPr>
            <a:fld id="{588418D8-9619-D048-A41E-249A6F2CCD9F}" type="slidenum">
              <a:rPr lang="en-US"/>
              <a:pPr>
                <a:defRPr/>
              </a:pPr>
              <a:t>‹#›</a:t>
            </a:fld>
            <a:endParaRPr lang="en-US" dirty="0"/>
          </a:p>
        </p:txBody>
      </p:sp>
    </p:spTree>
    <p:extLst>
      <p:ext uri="{BB962C8B-B14F-4D97-AF65-F5344CB8AC3E}">
        <p14:creationId xmlns:p14="http://schemas.microsoft.com/office/powerpoint/2010/main" val="183246320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0" y="-1"/>
            <a:ext cx="43891200" cy="3000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4"/>
          <p:cNvSpPr>
            <a:spLocks noGrp="1"/>
          </p:cNvSpPr>
          <p:nvPr>
            <p:ph type="dt" sz="half" idx="14"/>
          </p:nvPr>
        </p:nvSpPr>
        <p:spPr/>
        <p:txBody>
          <a:bodyPr/>
          <a:lstStyle>
            <a:lvl1pPr>
              <a:defRPr/>
            </a:lvl1pPr>
          </a:lstStyle>
          <a:p>
            <a:pPr>
              <a:defRPr/>
            </a:pPr>
            <a:fld id="{7F1BE0C0-5602-7D4B-8B4C-E9B898C360AC}" type="datetime1">
              <a:rPr lang="en-US"/>
              <a:pPr>
                <a:defRPr/>
              </a:pPr>
              <a:t>10/26/22</a:t>
            </a:fld>
            <a:endParaRPr lang="en-US" dirty="0"/>
          </a:p>
        </p:txBody>
      </p:sp>
      <p:sp>
        <p:nvSpPr>
          <p:cNvPr id="4" name="Footer Placeholder 5"/>
          <p:cNvSpPr>
            <a:spLocks noGrp="1"/>
          </p:cNvSpPr>
          <p:nvPr>
            <p:ph type="ftr" sz="quarter" idx="15"/>
          </p:nvPr>
        </p:nvSpPr>
        <p:spPr/>
        <p:txBody>
          <a:bodyPr/>
          <a:lstStyle>
            <a:lvl1pPr>
              <a:defRPr/>
            </a:lvl1pPr>
          </a:lstStyle>
          <a:p>
            <a:pPr>
              <a:defRPr/>
            </a:pPr>
            <a:r>
              <a:rPr lang="en-US"/>
              <a:t>Presentation Title and/or Sub Brand Name Here</a:t>
            </a:r>
            <a:endParaRPr lang="en-US" dirty="0"/>
          </a:p>
        </p:txBody>
      </p:sp>
      <p:sp>
        <p:nvSpPr>
          <p:cNvPr id="5" name="Slide Number Placeholder 6"/>
          <p:cNvSpPr>
            <a:spLocks noGrp="1"/>
          </p:cNvSpPr>
          <p:nvPr>
            <p:ph type="sldNum" sz="quarter" idx="16"/>
          </p:nvPr>
        </p:nvSpPr>
        <p:spPr/>
        <p:txBody>
          <a:bodyPr/>
          <a:lstStyle>
            <a:lvl1pPr>
              <a:defRPr/>
            </a:lvl1pPr>
          </a:lstStyle>
          <a:p>
            <a:pPr>
              <a:defRPr/>
            </a:pPr>
            <a:fld id="{35DC87DB-C4E0-2548-80FF-C4C7D1843E67}" type="slidenum">
              <a:rPr lang="en-US"/>
              <a:pPr>
                <a:defRPr/>
              </a:pPr>
              <a:t>‹#›</a:t>
            </a:fld>
            <a:endParaRPr lang="en-US" dirty="0"/>
          </a:p>
        </p:txBody>
      </p:sp>
    </p:spTree>
    <p:extLst>
      <p:ext uri="{BB962C8B-B14F-4D97-AF65-F5344CB8AC3E}">
        <p14:creationId xmlns:p14="http://schemas.microsoft.com/office/powerpoint/2010/main" val="16642284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External Co-branding White Title">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3092407"/>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losing with Single Image">
    <p:spTree>
      <p:nvGrpSpPr>
        <p:cNvPr id="1" name=""/>
        <p:cNvGrpSpPr/>
        <p:nvPr/>
      </p:nvGrpSpPr>
      <p:grpSpPr>
        <a:xfrm>
          <a:off x="0" y="0"/>
          <a:ext cx="0" cy="0"/>
          <a:chOff x="0" y="0"/>
          <a:chExt cx="0" cy="0"/>
        </a:xfrm>
      </p:grpSpPr>
      <p:pic>
        <p:nvPicPr>
          <p:cNvPr id="2"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3891200" cy="3291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3891200" cy="3291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84672452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Closing with Logo">
    <p:bg>
      <p:bgPr>
        <a:solidFill>
          <a:schemeClr val="tx2"/>
        </a:solidFill>
        <a:effectLst/>
      </p:bgPr>
    </p:bg>
    <p:spTree>
      <p:nvGrpSpPr>
        <p:cNvPr id="1" name=""/>
        <p:cNvGrpSpPr/>
        <p:nvPr/>
      </p:nvGrpSpPr>
      <p:grpSpPr>
        <a:xfrm>
          <a:off x="0" y="0"/>
          <a:ext cx="0" cy="0"/>
          <a:chOff x="0" y="0"/>
          <a:chExt cx="0" cy="0"/>
        </a:xfrm>
      </p:grpSpPr>
      <p:pic>
        <p:nvPicPr>
          <p:cNvPr id="2"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invGray">
          <a:xfrm>
            <a:off x="17425991" y="12967102"/>
            <a:ext cx="10131425" cy="6615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335959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Closing with Quote">
    <p:bg>
      <p:bgPr>
        <a:solidFill>
          <a:schemeClr val="tx2"/>
        </a:solidFill>
        <a:effectLst/>
      </p:bgPr>
    </p:bg>
    <p:spTree>
      <p:nvGrpSpPr>
        <p:cNvPr id="1" name=""/>
        <p:cNvGrpSpPr/>
        <p:nvPr/>
      </p:nvGrpSpPr>
      <p:grpSpPr>
        <a:xfrm>
          <a:off x="0" y="0"/>
          <a:ext cx="0" cy="0"/>
          <a:chOff x="0" y="0"/>
          <a:chExt cx="0" cy="0"/>
        </a:xfrm>
      </p:grpSpPr>
      <p:cxnSp>
        <p:nvCxnSpPr>
          <p:cNvPr id="3" name="Straight Connector 2"/>
          <p:cNvCxnSpPr/>
          <p:nvPr/>
        </p:nvCxnSpPr>
        <p:spPr>
          <a:xfrm>
            <a:off x="3611564" y="12299157"/>
            <a:ext cx="17907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3611564" y="12299157"/>
            <a:ext cx="17907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5" name="Picture 14" descr="UCSF_sig_white_RGB.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46476" y="16387762"/>
            <a:ext cx="7215188" cy="46922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 Placeholder 6"/>
          <p:cNvSpPr>
            <a:spLocks noGrp="1"/>
          </p:cNvSpPr>
          <p:nvPr>
            <p:ph type="body" sz="quarter" idx="10"/>
          </p:nvPr>
        </p:nvSpPr>
        <p:spPr>
          <a:xfrm>
            <a:off x="3160120" y="3069722"/>
            <a:ext cx="29782397" cy="6941818"/>
          </a:xfrm>
        </p:spPr>
        <p:txBody>
          <a:bodyPr/>
          <a:lstStyle>
            <a:lvl1pPr marL="0" indent="0">
              <a:lnSpc>
                <a:spcPct val="95000"/>
              </a:lnSpc>
              <a:spcBef>
                <a:spcPts val="1852"/>
              </a:spcBef>
              <a:buFontTx/>
              <a:buNone/>
              <a:defRPr sz="7427">
                <a:solidFill>
                  <a:schemeClr val="bg2"/>
                </a:solidFill>
                <a:latin typeface="+mn-lt"/>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a:t>Click to edit Master text styles</a:t>
            </a:r>
          </a:p>
        </p:txBody>
      </p:sp>
    </p:spTree>
    <p:extLst>
      <p:ext uri="{BB962C8B-B14F-4D97-AF65-F5344CB8AC3E}">
        <p14:creationId xmlns:p14="http://schemas.microsoft.com/office/powerpoint/2010/main" val="3026908594"/>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losing with Collage">
    <p:bg>
      <p:bgPr>
        <a:solidFill>
          <a:schemeClr val="tx2"/>
        </a:solidFill>
        <a:effectLst/>
      </p:bgPr>
    </p:bg>
    <p:spTree>
      <p:nvGrpSpPr>
        <p:cNvPr id="1" name=""/>
        <p:cNvGrpSpPr/>
        <p:nvPr/>
      </p:nvGrpSpPr>
      <p:grpSpPr>
        <a:xfrm>
          <a:off x="0" y="0"/>
          <a:ext cx="0" cy="0"/>
          <a:chOff x="0" y="0"/>
          <a:chExt cx="0" cy="0"/>
        </a:xfrm>
      </p:grpSpPr>
      <p:pic>
        <p:nvPicPr>
          <p:cNvPr id="2"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flipH="1">
            <a:off x="5" y="18328482"/>
            <a:ext cx="20208874" cy="14605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3891200" cy="185701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23489" y="7733111"/>
            <a:ext cx="21067712" cy="130802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675479" y="20813320"/>
            <a:ext cx="24215726" cy="121050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16"/>
          <p:cNvSpPr>
            <a:spLocks noChangeArrowheads="1"/>
          </p:cNvSpPr>
          <p:nvPr/>
        </p:nvSpPr>
        <p:spPr bwMode="auto">
          <a:xfrm>
            <a:off x="13071477" y="7733111"/>
            <a:ext cx="17643475" cy="17645063"/>
          </a:xfrm>
          <a:prstGeom prst="rect">
            <a:avLst/>
          </a:prstGeom>
          <a:solidFill>
            <a:schemeClr val="tx1"/>
          </a:solidFill>
          <a:ln>
            <a:noFill/>
          </a:ln>
          <a:extLst>
            <a:ext uri="{91240B29-F687-4f45-9708-019B960494DF}">
              <a14:hiddenLine xmlns:a14="http://schemas.microsoft.com/office/drawing/2010/main" xmlns="" w="19050">
                <a:solidFill>
                  <a:srgbClr val="000000"/>
                </a:solidFill>
                <a:miter lim="800000"/>
                <a:headEnd/>
                <a:tailEnd/>
              </a14:hiddenLine>
            </a:ext>
          </a:extLst>
        </p:spPr>
        <p:txBody>
          <a:bodyPr wrap="none" lIns="282158" tIns="141079" rIns="282158" bIns="141079" anchor="ctr"/>
          <a:lstStyle/>
          <a:p>
            <a:pPr algn="ctr">
              <a:lnSpc>
                <a:spcPct val="90000"/>
              </a:lnSpc>
            </a:pPr>
            <a:endParaRPr lang="en-US" sz="4951" b="1">
              <a:solidFill>
                <a:schemeClr val="bg1"/>
              </a:solidFill>
            </a:endParaRPr>
          </a:p>
        </p:txBody>
      </p:sp>
      <p:pic>
        <p:nvPicPr>
          <p:cNvPr id="7" name="Picture 7"/>
          <p:cNvPicPr>
            <a:picLocks noChangeAspect="1" noChangeArrowheads="1"/>
          </p:cNvPicPr>
          <p:nvPr/>
        </p:nvPicPr>
        <p:blipFill>
          <a:blip r:embed="rId6">
            <a:extLst>
              <a:ext uri="{28A0092B-C50C-407E-A947-70E740481C1C}">
                <a14:useLocalDpi xmlns:a14="http://schemas.microsoft.com/office/drawing/2010/main" val="0"/>
              </a:ext>
            </a:extLst>
          </a:blip>
          <a:srcRect b="38631"/>
          <a:stretch>
            <a:fillRect/>
          </a:stretch>
        </p:blipFill>
        <p:spPr bwMode="auto">
          <a:xfrm>
            <a:off x="20772442" y="14037470"/>
            <a:ext cx="10671175" cy="4291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5093911"/>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pic>
        <p:nvPicPr>
          <p:cNvPr id="5" name="Picture 12" descr="UCSF_sig_white_RGB.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46479" y="3565925"/>
            <a:ext cx="6723064" cy="43719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 name="Title 34"/>
          <p:cNvSpPr>
            <a:spLocks noGrp="1"/>
          </p:cNvSpPr>
          <p:nvPr>
            <p:ph type="title"/>
          </p:nvPr>
        </p:nvSpPr>
        <p:spPr>
          <a:xfrm>
            <a:off x="3113304" y="14593820"/>
            <a:ext cx="31565318" cy="2216598"/>
          </a:xfrm>
        </p:spPr>
        <p:txBody>
          <a:bodyPr lIns="501108" tIns="250554" rIns="501108" bIns="250554" rtlCol="0" anchor="b"/>
          <a:lstStyle>
            <a:lvl1pPr>
              <a:lnSpc>
                <a:spcPct val="95000"/>
              </a:lnSpc>
              <a:defRPr kumimoji="0" lang="en-US" sz="11701" b="0" i="0" u="none" strike="noStrike" kern="1200" cap="none" spc="0" normalizeH="0" baseline="0" noProof="0" dirty="0">
                <a:ln>
                  <a:noFill/>
                </a:ln>
                <a:solidFill>
                  <a:schemeClr val="bg1"/>
                </a:solidFill>
                <a:effectLst/>
                <a:uLnTx/>
                <a:uFillTx/>
                <a:latin typeface="+mn-lt"/>
                <a:ea typeface="+mj-ea"/>
                <a:cs typeface="+mj-cs"/>
              </a:defRPr>
            </a:lvl1pPr>
          </a:lstStyle>
          <a:p>
            <a:pPr lvl="0"/>
            <a:r>
              <a:rPr lang="en-US"/>
              <a:t>Click to edit Master title style</a:t>
            </a:r>
            <a:endParaRPr lang="en-US" dirty="0"/>
          </a:p>
        </p:txBody>
      </p:sp>
      <p:sp>
        <p:nvSpPr>
          <p:cNvPr id="38" name="Text Placeholder 2"/>
          <p:cNvSpPr>
            <a:spLocks noGrp="1"/>
          </p:cNvSpPr>
          <p:nvPr>
            <p:ph type="body" idx="1"/>
          </p:nvPr>
        </p:nvSpPr>
        <p:spPr>
          <a:xfrm>
            <a:off x="3142546" y="16497507"/>
            <a:ext cx="31442304" cy="2437589"/>
          </a:xfrm>
        </p:spPr>
        <p:txBody>
          <a:bodyPr>
            <a:noAutofit/>
          </a:bodyPr>
          <a:lstStyle>
            <a:lvl1pPr marL="0" indent="0" algn="l" defTabSz="2819076" rtl="0" eaLnBrk="1" latinLnBrk="0" hangingPunct="1">
              <a:lnSpc>
                <a:spcPct val="90000"/>
              </a:lnSpc>
              <a:spcBef>
                <a:spcPts val="1852"/>
              </a:spcBef>
              <a:buFont typeface="Arial" pitchFamily="34" charset="0"/>
              <a:buNone/>
              <a:defRPr sz="11701" i="1" spc="0" baseline="0">
                <a:solidFill>
                  <a:schemeClr val="bg1"/>
                </a:solidFill>
                <a:latin typeface="+mn-lt"/>
              </a:defRPr>
            </a:lvl1pPr>
            <a:lvl2pPr marL="1409538" indent="0">
              <a:buNone/>
              <a:defRPr sz="5569">
                <a:solidFill>
                  <a:schemeClr val="tx1">
                    <a:tint val="75000"/>
                  </a:schemeClr>
                </a:solidFill>
              </a:defRPr>
            </a:lvl2pPr>
            <a:lvl3pPr marL="2819076" indent="0">
              <a:buNone/>
              <a:defRPr sz="4951">
                <a:solidFill>
                  <a:schemeClr val="tx1">
                    <a:tint val="75000"/>
                  </a:schemeClr>
                </a:solidFill>
              </a:defRPr>
            </a:lvl3pPr>
            <a:lvl4pPr marL="4228616" indent="0">
              <a:buNone/>
              <a:defRPr sz="4332">
                <a:solidFill>
                  <a:schemeClr val="tx1">
                    <a:tint val="75000"/>
                  </a:schemeClr>
                </a:solidFill>
              </a:defRPr>
            </a:lvl4pPr>
            <a:lvl5pPr marL="5638154" indent="0">
              <a:buNone/>
              <a:defRPr sz="4332">
                <a:solidFill>
                  <a:schemeClr val="tx1">
                    <a:tint val="75000"/>
                  </a:schemeClr>
                </a:solidFill>
              </a:defRPr>
            </a:lvl5pPr>
            <a:lvl6pPr marL="7047689" indent="0">
              <a:buNone/>
              <a:defRPr sz="4332">
                <a:solidFill>
                  <a:schemeClr val="tx1">
                    <a:tint val="75000"/>
                  </a:schemeClr>
                </a:solidFill>
              </a:defRPr>
            </a:lvl6pPr>
            <a:lvl7pPr marL="8457227" indent="0">
              <a:buNone/>
              <a:defRPr sz="4332">
                <a:solidFill>
                  <a:schemeClr val="tx1">
                    <a:tint val="75000"/>
                  </a:schemeClr>
                </a:solidFill>
              </a:defRPr>
            </a:lvl7pPr>
            <a:lvl8pPr marL="9866765" indent="0">
              <a:buNone/>
              <a:defRPr sz="4332">
                <a:solidFill>
                  <a:schemeClr val="tx1">
                    <a:tint val="75000"/>
                  </a:schemeClr>
                </a:solidFill>
              </a:defRPr>
            </a:lvl8pPr>
            <a:lvl9pPr marL="11276303" indent="0">
              <a:buNone/>
              <a:defRPr sz="4332">
                <a:solidFill>
                  <a:schemeClr val="tx1">
                    <a:tint val="75000"/>
                  </a:schemeClr>
                </a:solidFill>
              </a:defRPr>
            </a:lvl9pPr>
          </a:lstStyle>
          <a:p>
            <a:pPr lvl="0"/>
            <a:r>
              <a:rPr lang="en-US"/>
              <a:t>Click to edit Master text styles</a:t>
            </a:r>
          </a:p>
        </p:txBody>
      </p:sp>
      <p:sp>
        <p:nvSpPr>
          <p:cNvPr id="3" name="Text Placeholder 2"/>
          <p:cNvSpPr>
            <a:spLocks noGrp="1"/>
          </p:cNvSpPr>
          <p:nvPr>
            <p:ph type="body" sz="quarter" idx="10"/>
          </p:nvPr>
        </p:nvSpPr>
        <p:spPr>
          <a:xfrm>
            <a:off x="3589027" y="20878328"/>
            <a:ext cx="31089600" cy="2351707"/>
          </a:xfrm>
        </p:spPr>
        <p:txBody>
          <a:bodyPr lIns="0" tIns="0" rIns="0" bIns="0" rtlCol="0"/>
          <a:lstStyle>
            <a:lvl1pPr marL="0" indent="0">
              <a:spcBef>
                <a:spcPts val="0"/>
              </a:spcBef>
              <a:buNone/>
              <a:defRPr lang="en-US" sz="5569" i="0" smtClean="0">
                <a:cs typeface="Arial" pitchFamily="34" charset="0"/>
              </a:defRPr>
            </a:lvl1pPr>
            <a:lvl2pPr>
              <a:defRPr lang="en-US" sz="5569" smtClean="0">
                <a:solidFill>
                  <a:schemeClr val="tx1"/>
                </a:solidFill>
                <a:latin typeface="+mn-lt"/>
              </a:defRPr>
            </a:lvl2pPr>
            <a:lvl3pPr>
              <a:defRPr lang="en-US" sz="5569" smtClean="0">
                <a:solidFill>
                  <a:schemeClr val="tx1"/>
                </a:solidFill>
                <a:latin typeface="+mn-lt"/>
              </a:defRPr>
            </a:lvl3pPr>
            <a:lvl4pPr>
              <a:defRPr lang="en-US" sz="5569" smtClean="0">
                <a:solidFill>
                  <a:schemeClr val="tx1"/>
                </a:solidFill>
                <a:latin typeface="+mn-lt"/>
              </a:defRPr>
            </a:lvl4pPr>
            <a:lvl5pPr>
              <a:defRPr lang="en-US" sz="5569">
                <a:solidFill>
                  <a:schemeClr val="tx1"/>
                </a:solidFill>
                <a:latin typeface="+mn-lt"/>
              </a:defRPr>
            </a:lvl5pPr>
          </a:lstStyle>
          <a:p>
            <a:pPr lvl="0"/>
            <a:r>
              <a:rPr lang="en-US"/>
              <a:t>Click to edit Master text styles</a:t>
            </a:r>
          </a:p>
        </p:txBody>
      </p:sp>
      <p:sp>
        <p:nvSpPr>
          <p:cNvPr id="6" name="Date Placeholder 4"/>
          <p:cNvSpPr>
            <a:spLocks noGrp="1"/>
          </p:cNvSpPr>
          <p:nvPr>
            <p:ph type="dt" sz="half" idx="11"/>
          </p:nvPr>
        </p:nvSpPr>
        <p:spPr>
          <a:xfrm>
            <a:off x="3590925" y="29020295"/>
            <a:ext cx="9240838" cy="1145382"/>
          </a:xfrm>
        </p:spPr>
        <p:txBody>
          <a:bodyPr/>
          <a:lstStyle>
            <a:lvl1pPr algn="l">
              <a:defRPr sz="3713" i="0">
                <a:solidFill>
                  <a:schemeClr val="bg1"/>
                </a:solidFill>
                <a:latin typeface="Arial" pitchFamily="34" charset="0"/>
                <a:cs typeface="Arial" pitchFamily="34" charset="0"/>
              </a:defRPr>
            </a:lvl1pPr>
          </a:lstStyle>
          <a:p>
            <a:pPr>
              <a:defRPr/>
            </a:pPr>
            <a:fld id="{9E7F1C09-7797-254A-B4F5-7A3EB6541791}" type="datetime1">
              <a:rPr lang="en-US"/>
              <a:pPr>
                <a:defRPr/>
              </a:pPr>
              <a:t>10/26/22</a:t>
            </a:fld>
            <a:endParaRPr lang="en-US" dirty="0"/>
          </a:p>
        </p:txBody>
      </p:sp>
    </p:spTree>
    <p:extLst>
      <p:ext uri="{BB962C8B-B14F-4D97-AF65-F5344CB8AC3E}">
        <p14:creationId xmlns:p14="http://schemas.microsoft.com/office/powerpoint/2010/main" val="1167564386"/>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1">
    <p:bg>
      <p:bgPr>
        <a:solidFill>
          <a:schemeClr val="tx2"/>
        </a:solidFill>
        <a:effectLst/>
      </p:bgPr>
    </p:bg>
    <p:spTree>
      <p:nvGrpSpPr>
        <p:cNvPr id="1" name=""/>
        <p:cNvGrpSpPr/>
        <p:nvPr/>
      </p:nvGrpSpPr>
      <p:grpSpPr>
        <a:xfrm>
          <a:off x="0" y="0"/>
          <a:ext cx="0" cy="0"/>
          <a:chOff x="0" y="0"/>
          <a:chExt cx="0" cy="0"/>
        </a:xfrm>
      </p:grpSpPr>
      <p:pic>
        <p:nvPicPr>
          <p:cNvPr id="5"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3891200" cy="3291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13"/>
          <p:cNvSpPr>
            <a:spLocks noChangeArrowheads="1"/>
          </p:cNvSpPr>
          <p:nvPr/>
        </p:nvSpPr>
        <p:spPr bwMode="auto">
          <a:xfrm>
            <a:off x="1752600" y="1759744"/>
            <a:ext cx="32926339" cy="24735234"/>
          </a:xfrm>
          <a:prstGeom prst="rect">
            <a:avLst/>
          </a:prstGeom>
          <a:solidFill>
            <a:schemeClr val="tx1"/>
          </a:solidFill>
          <a:ln>
            <a:noFill/>
          </a:ln>
          <a:extLst>
            <a:ext uri="{91240B29-F687-4f45-9708-019B960494DF}">
              <a14:hiddenLine xmlns:a14="http://schemas.microsoft.com/office/drawing/2010/main" xmlns="" w="19050">
                <a:solidFill>
                  <a:srgbClr val="000000"/>
                </a:solidFill>
                <a:miter lim="800000"/>
                <a:headEnd/>
                <a:tailEnd/>
              </a14:hiddenLine>
            </a:ext>
          </a:extLst>
        </p:spPr>
        <p:txBody>
          <a:bodyPr wrap="none" lIns="281873" tIns="140936" rIns="281873" bIns="140936" anchor="ctr"/>
          <a:lstStyle/>
          <a:p>
            <a:pPr algn="ctr">
              <a:lnSpc>
                <a:spcPct val="90000"/>
              </a:lnSpc>
            </a:pPr>
            <a:endParaRPr lang="en-US" sz="4951" b="1">
              <a:solidFill>
                <a:schemeClr val="bg1"/>
              </a:solidFill>
            </a:endParaRPr>
          </a:p>
        </p:txBody>
      </p:sp>
      <p:pic>
        <p:nvPicPr>
          <p:cNvPr id="7" name="Picture 1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0" y="0"/>
            <a:ext cx="43891200" cy="3291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15"/>
          <p:cNvSpPr>
            <a:spLocks noChangeArrowheads="1"/>
          </p:cNvSpPr>
          <p:nvPr userDrawn="1"/>
        </p:nvSpPr>
        <p:spPr bwMode="invGray">
          <a:xfrm>
            <a:off x="1752600" y="1759744"/>
            <a:ext cx="32926339" cy="24735234"/>
          </a:xfrm>
          <a:prstGeom prst="rect">
            <a:avLst/>
          </a:prstGeom>
          <a:solidFill>
            <a:schemeClr val="tx1"/>
          </a:solidFill>
          <a:ln>
            <a:noFill/>
          </a:ln>
          <a:extLst>
            <a:ext uri="{91240B29-F687-4f45-9708-019B960494DF}">
              <a14:hiddenLine xmlns:a14="http://schemas.microsoft.com/office/drawing/2010/main" xmlns="" w="19050">
                <a:solidFill>
                  <a:srgbClr val="000000"/>
                </a:solidFill>
                <a:miter lim="800000"/>
                <a:headEnd/>
                <a:tailEnd/>
              </a14:hiddenLine>
            </a:ext>
          </a:extLst>
        </p:spPr>
        <p:txBody>
          <a:bodyPr wrap="none" lIns="281873" tIns="140936" rIns="281873" bIns="140936" anchor="ctr"/>
          <a:lstStyle/>
          <a:p>
            <a:pPr algn="ctr">
              <a:lnSpc>
                <a:spcPct val="90000"/>
              </a:lnSpc>
            </a:pPr>
            <a:endParaRPr lang="en-US" sz="4951" b="1">
              <a:solidFill>
                <a:schemeClr val="bg1"/>
              </a:solidFill>
            </a:endParaRPr>
          </a:p>
        </p:txBody>
      </p:sp>
      <p:pic>
        <p:nvPicPr>
          <p:cNvPr id="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4581" y="3562350"/>
            <a:ext cx="4995862" cy="32730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17" descr="UCSF_sig_white_RGB.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546480" y="3565924"/>
            <a:ext cx="5045074" cy="32801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 name="Title 34"/>
          <p:cNvSpPr>
            <a:spLocks noGrp="1"/>
          </p:cNvSpPr>
          <p:nvPr>
            <p:ph type="title"/>
          </p:nvPr>
        </p:nvSpPr>
        <p:spPr>
          <a:xfrm>
            <a:off x="3113304" y="12493994"/>
            <a:ext cx="31565318" cy="2216598"/>
          </a:xfrm>
        </p:spPr>
        <p:txBody>
          <a:bodyPr lIns="501108" tIns="250554" rIns="501108" bIns="250554" rtlCol="0" anchor="b"/>
          <a:lstStyle>
            <a:lvl1pPr>
              <a:lnSpc>
                <a:spcPct val="95000"/>
              </a:lnSpc>
              <a:defRPr kumimoji="0" lang="en-US" sz="11701" b="0" i="0" u="none" strike="noStrike" kern="1200" cap="none" spc="0" normalizeH="0" baseline="0" noProof="0" dirty="0">
                <a:ln>
                  <a:noFill/>
                </a:ln>
                <a:solidFill>
                  <a:schemeClr val="bg1"/>
                </a:solidFill>
                <a:effectLst/>
                <a:uLnTx/>
                <a:uFillTx/>
                <a:latin typeface="+mn-lt"/>
                <a:ea typeface="+mj-ea"/>
                <a:cs typeface="+mj-cs"/>
              </a:defRPr>
            </a:lvl1pPr>
          </a:lstStyle>
          <a:p>
            <a:pPr lvl="0"/>
            <a:r>
              <a:rPr lang="en-US"/>
              <a:t>Click to edit Master title style</a:t>
            </a:r>
            <a:endParaRPr lang="en-US" dirty="0"/>
          </a:p>
        </p:txBody>
      </p:sp>
      <p:sp>
        <p:nvSpPr>
          <p:cNvPr id="38" name="Text Placeholder 2"/>
          <p:cNvSpPr>
            <a:spLocks noGrp="1"/>
          </p:cNvSpPr>
          <p:nvPr>
            <p:ph type="body" idx="1"/>
          </p:nvPr>
        </p:nvSpPr>
        <p:spPr>
          <a:xfrm>
            <a:off x="3142553" y="14397675"/>
            <a:ext cx="31442309" cy="2437589"/>
          </a:xfrm>
        </p:spPr>
        <p:txBody>
          <a:bodyPr>
            <a:noAutofit/>
          </a:bodyPr>
          <a:lstStyle>
            <a:lvl1pPr marL="0" indent="0" algn="l" defTabSz="2819076" rtl="0" eaLnBrk="1" latinLnBrk="0" hangingPunct="1">
              <a:lnSpc>
                <a:spcPct val="90000"/>
              </a:lnSpc>
              <a:spcBef>
                <a:spcPts val="1852"/>
              </a:spcBef>
              <a:buFont typeface="Arial" pitchFamily="34" charset="0"/>
              <a:buNone/>
              <a:defRPr sz="11701" i="1" spc="0" baseline="0">
                <a:solidFill>
                  <a:schemeClr val="bg1"/>
                </a:solidFill>
                <a:latin typeface="+mn-lt"/>
              </a:defRPr>
            </a:lvl1pPr>
            <a:lvl2pPr marL="1409538" indent="0">
              <a:buNone/>
              <a:defRPr sz="5569">
                <a:solidFill>
                  <a:schemeClr val="tx1">
                    <a:tint val="75000"/>
                  </a:schemeClr>
                </a:solidFill>
              </a:defRPr>
            </a:lvl2pPr>
            <a:lvl3pPr marL="2819076" indent="0">
              <a:buNone/>
              <a:defRPr sz="4951">
                <a:solidFill>
                  <a:schemeClr val="tx1">
                    <a:tint val="75000"/>
                  </a:schemeClr>
                </a:solidFill>
              </a:defRPr>
            </a:lvl3pPr>
            <a:lvl4pPr marL="4228616" indent="0">
              <a:buNone/>
              <a:defRPr sz="4332">
                <a:solidFill>
                  <a:schemeClr val="tx1">
                    <a:tint val="75000"/>
                  </a:schemeClr>
                </a:solidFill>
              </a:defRPr>
            </a:lvl4pPr>
            <a:lvl5pPr marL="5638154" indent="0">
              <a:buNone/>
              <a:defRPr sz="4332">
                <a:solidFill>
                  <a:schemeClr val="tx1">
                    <a:tint val="75000"/>
                  </a:schemeClr>
                </a:solidFill>
              </a:defRPr>
            </a:lvl5pPr>
            <a:lvl6pPr marL="7047689" indent="0">
              <a:buNone/>
              <a:defRPr sz="4332">
                <a:solidFill>
                  <a:schemeClr val="tx1">
                    <a:tint val="75000"/>
                  </a:schemeClr>
                </a:solidFill>
              </a:defRPr>
            </a:lvl6pPr>
            <a:lvl7pPr marL="8457227" indent="0">
              <a:buNone/>
              <a:defRPr sz="4332">
                <a:solidFill>
                  <a:schemeClr val="tx1">
                    <a:tint val="75000"/>
                  </a:schemeClr>
                </a:solidFill>
              </a:defRPr>
            </a:lvl7pPr>
            <a:lvl8pPr marL="9866765" indent="0">
              <a:buNone/>
              <a:defRPr sz="4332">
                <a:solidFill>
                  <a:schemeClr val="tx1">
                    <a:tint val="75000"/>
                  </a:schemeClr>
                </a:solidFill>
              </a:defRPr>
            </a:lvl8pPr>
            <a:lvl9pPr marL="11276303" indent="0">
              <a:buNone/>
              <a:defRPr sz="4332">
                <a:solidFill>
                  <a:schemeClr val="tx1">
                    <a:tint val="75000"/>
                  </a:schemeClr>
                </a:solidFill>
              </a:defRPr>
            </a:lvl9pPr>
          </a:lstStyle>
          <a:p>
            <a:pPr lvl="0"/>
            <a:r>
              <a:rPr lang="en-US"/>
              <a:t>Click to edit Master text styles</a:t>
            </a:r>
          </a:p>
        </p:txBody>
      </p:sp>
      <p:sp>
        <p:nvSpPr>
          <p:cNvPr id="3" name="Text Placeholder 2"/>
          <p:cNvSpPr>
            <a:spLocks noGrp="1"/>
          </p:cNvSpPr>
          <p:nvPr>
            <p:ph type="body" sz="quarter" idx="10"/>
          </p:nvPr>
        </p:nvSpPr>
        <p:spPr>
          <a:xfrm>
            <a:off x="3581400" y="19418668"/>
            <a:ext cx="31097222" cy="1752600"/>
          </a:xfrm>
        </p:spPr>
        <p:txBody>
          <a:bodyPr lIns="0" tIns="0" rIns="0" bIns="0" rtlCol="0"/>
          <a:lstStyle>
            <a:lvl1pPr marL="0" indent="0">
              <a:spcBef>
                <a:spcPts val="0"/>
              </a:spcBef>
              <a:buNone/>
              <a:defRPr lang="en-US" sz="5569" i="0" dirty="0" smtClean="0">
                <a:solidFill>
                  <a:schemeClr val="bg1"/>
                </a:solidFill>
                <a:cs typeface="Arial" pitchFamily="34" charset="0"/>
              </a:defRPr>
            </a:lvl1pPr>
            <a:lvl2pPr>
              <a:defRPr lang="en-US" sz="5569" dirty="0" smtClean="0">
                <a:latin typeface="+mn-lt"/>
              </a:defRPr>
            </a:lvl2pPr>
            <a:lvl3pPr>
              <a:defRPr lang="en-US" sz="5569" dirty="0" smtClean="0">
                <a:latin typeface="+mn-lt"/>
              </a:defRPr>
            </a:lvl3pPr>
            <a:lvl4pPr>
              <a:defRPr lang="en-US" sz="5569" dirty="0" smtClean="0">
                <a:latin typeface="+mn-lt"/>
              </a:defRPr>
            </a:lvl4pPr>
            <a:lvl5pPr>
              <a:defRPr lang="en-US" sz="5569" dirty="0">
                <a:latin typeface="+mn-lt"/>
              </a:defRPr>
            </a:lvl5pPr>
          </a:lstStyle>
          <a:p>
            <a:pPr lvl="0"/>
            <a:r>
              <a:rPr lang="en-US"/>
              <a:t>Click to edit Master text styles</a:t>
            </a:r>
          </a:p>
        </p:txBody>
      </p:sp>
      <p:sp>
        <p:nvSpPr>
          <p:cNvPr id="11" name="Date Placeholder 4"/>
          <p:cNvSpPr>
            <a:spLocks noGrp="1"/>
          </p:cNvSpPr>
          <p:nvPr>
            <p:ph type="dt" sz="half" idx="11"/>
          </p:nvPr>
        </p:nvSpPr>
        <p:spPr>
          <a:xfrm>
            <a:off x="3590925" y="23557708"/>
            <a:ext cx="9240838" cy="1145382"/>
          </a:xfrm>
        </p:spPr>
        <p:txBody>
          <a:bodyPr/>
          <a:lstStyle>
            <a:lvl1pPr algn="l">
              <a:defRPr sz="3713" i="0">
                <a:solidFill>
                  <a:schemeClr val="bg1"/>
                </a:solidFill>
                <a:latin typeface="Arial" pitchFamily="34" charset="0"/>
                <a:cs typeface="Arial" pitchFamily="34" charset="0"/>
              </a:defRPr>
            </a:lvl1pPr>
          </a:lstStyle>
          <a:p>
            <a:pPr>
              <a:defRPr/>
            </a:pPr>
            <a:fld id="{62214FB4-8737-4B4E-9544-DC5D7A463077}" type="datetime1">
              <a:rPr lang="en-US"/>
              <a:pPr>
                <a:defRPr/>
              </a:pPr>
              <a:t>10/26/22</a:t>
            </a:fld>
            <a:endParaRPr lang="en-US" dirty="0"/>
          </a:p>
        </p:txBody>
      </p:sp>
    </p:spTree>
    <p:extLst>
      <p:ext uri="{BB962C8B-B14F-4D97-AF65-F5344CB8AC3E}">
        <p14:creationId xmlns:p14="http://schemas.microsoft.com/office/powerpoint/2010/main" val="3023560146"/>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2">
    <p:bg>
      <p:bgPr>
        <a:solidFill>
          <a:schemeClr val="tx2"/>
        </a:solidFill>
        <a:effectLst/>
      </p:bgPr>
    </p:bg>
    <p:spTree>
      <p:nvGrpSpPr>
        <p:cNvPr id="1" name=""/>
        <p:cNvGrpSpPr/>
        <p:nvPr/>
      </p:nvGrpSpPr>
      <p:grpSpPr>
        <a:xfrm>
          <a:off x="0" y="0"/>
          <a:ext cx="0" cy="0"/>
          <a:chOff x="0" y="0"/>
          <a:chExt cx="0" cy="0"/>
        </a:xfrm>
      </p:grpSpPr>
      <p:pic>
        <p:nvPicPr>
          <p:cNvPr id="5"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3891200" cy="3291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13"/>
          <p:cNvSpPr>
            <a:spLocks noChangeArrowheads="1"/>
          </p:cNvSpPr>
          <p:nvPr/>
        </p:nvSpPr>
        <p:spPr bwMode="auto">
          <a:xfrm>
            <a:off x="1752600" y="1759744"/>
            <a:ext cx="32926339" cy="24735234"/>
          </a:xfrm>
          <a:prstGeom prst="rect">
            <a:avLst/>
          </a:prstGeom>
          <a:solidFill>
            <a:schemeClr val="tx1"/>
          </a:solidFill>
          <a:ln>
            <a:noFill/>
          </a:ln>
          <a:extLst>
            <a:ext uri="{91240B29-F687-4f45-9708-019B960494DF}">
              <a14:hiddenLine xmlns:a14="http://schemas.microsoft.com/office/drawing/2010/main" xmlns="" w="19050">
                <a:solidFill>
                  <a:srgbClr val="000000"/>
                </a:solidFill>
                <a:miter lim="800000"/>
                <a:headEnd/>
                <a:tailEnd/>
              </a14:hiddenLine>
            </a:ext>
          </a:extLst>
        </p:spPr>
        <p:txBody>
          <a:bodyPr wrap="none" lIns="281873" tIns="140936" rIns="281873" bIns="140936" anchor="ctr"/>
          <a:lstStyle/>
          <a:p>
            <a:pPr algn="ctr">
              <a:lnSpc>
                <a:spcPct val="90000"/>
              </a:lnSpc>
            </a:pPr>
            <a:endParaRPr lang="en-US" sz="4951" b="1">
              <a:solidFill>
                <a:schemeClr val="bg1"/>
              </a:solidFill>
            </a:endParaRPr>
          </a:p>
        </p:txBody>
      </p:sp>
      <p:pic>
        <p:nvPicPr>
          <p:cNvPr id="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4581" y="3562350"/>
            <a:ext cx="4995862" cy="32730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1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0" y="0"/>
            <a:ext cx="43891200" cy="3291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16"/>
          <p:cNvSpPr>
            <a:spLocks noChangeArrowheads="1"/>
          </p:cNvSpPr>
          <p:nvPr userDrawn="1"/>
        </p:nvSpPr>
        <p:spPr bwMode="invGray">
          <a:xfrm>
            <a:off x="1752600" y="1759744"/>
            <a:ext cx="32926339" cy="24735234"/>
          </a:xfrm>
          <a:prstGeom prst="rect">
            <a:avLst/>
          </a:prstGeom>
          <a:solidFill>
            <a:schemeClr val="tx1"/>
          </a:solidFill>
          <a:ln>
            <a:noFill/>
          </a:ln>
          <a:extLst>
            <a:ext uri="{91240B29-F687-4f45-9708-019B960494DF}">
              <a14:hiddenLine xmlns:a14="http://schemas.microsoft.com/office/drawing/2010/main" xmlns="" w="19050">
                <a:solidFill>
                  <a:srgbClr val="000000"/>
                </a:solidFill>
                <a:miter lim="800000"/>
                <a:headEnd/>
                <a:tailEnd/>
              </a14:hiddenLine>
            </a:ext>
          </a:extLst>
        </p:spPr>
        <p:txBody>
          <a:bodyPr wrap="none" lIns="281873" tIns="140936" rIns="281873" bIns="140936" anchor="ctr"/>
          <a:lstStyle/>
          <a:p>
            <a:pPr algn="ctr">
              <a:lnSpc>
                <a:spcPct val="90000"/>
              </a:lnSpc>
            </a:pPr>
            <a:endParaRPr lang="en-US" sz="4951" b="1">
              <a:solidFill>
                <a:schemeClr val="bg1"/>
              </a:solidFill>
            </a:endParaRPr>
          </a:p>
        </p:txBody>
      </p:sp>
      <p:pic>
        <p:nvPicPr>
          <p:cNvPr id="10" name="Picture 17" descr="UCSF_sig_white_RGB.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546480" y="3565924"/>
            <a:ext cx="5045074" cy="32801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 name="Title 34"/>
          <p:cNvSpPr>
            <a:spLocks noGrp="1"/>
          </p:cNvSpPr>
          <p:nvPr>
            <p:ph type="title"/>
          </p:nvPr>
        </p:nvSpPr>
        <p:spPr>
          <a:xfrm>
            <a:off x="3113304" y="12493994"/>
            <a:ext cx="31565318" cy="2216598"/>
          </a:xfrm>
        </p:spPr>
        <p:txBody>
          <a:bodyPr lIns="501108" tIns="250554" rIns="501108" bIns="250554" rtlCol="0" anchor="b"/>
          <a:lstStyle>
            <a:lvl1pPr>
              <a:lnSpc>
                <a:spcPct val="95000"/>
              </a:lnSpc>
              <a:defRPr kumimoji="0" lang="en-US" sz="11701" b="0" i="0" u="none" strike="noStrike" kern="1200" cap="none" spc="0" normalizeH="0" baseline="0" noProof="0" dirty="0">
                <a:ln>
                  <a:noFill/>
                </a:ln>
                <a:solidFill>
                  <a:schemeClr val="bg1"/>
                </a:solidFill>
                <a:effectLst/>
                <a:uLnTx/>
                <a:uFillTx/>
                <a:latin typeface="+mn-lt"/>
                <a:ea typeface="+mj-ea"/>
                <a:cs typeface="+mj-cs"/>
              </a:defRPr>
            </a:lvl1pPr>
          </a:lstStyle>
          <a:p>
            <a:pPr lvl="0"/>
            <a:r>
              <a:rPr lang="en-US"/>
              <a:t>Click to edit Master title style</a:t>
            </a:r>
            <a:endParaRPr lang="en-US" dirty="0"/>
          </a:p>
        </p:txBody>
      </p:sp>
      <p:sp>
        <p:nvSpPr>
          <p:cNvPr id="38" name="Text Placeholder 2"/>
          <p:cNvSpPr>
            <a:spLocks noGrp="1"/>
          </p:cNvSpPr>
          <p:nvPr>
            <p:ph type="body" idx="1"/>
          </p:nvPr>
        </p:nvSpPr>
        <p:spPr>
          <a:xfrm>
            <a:off x="3142546" y="14397675"/>
            <a:ext cx="31442304" cy="2437589"/>
          </a:xfrm>
        </p:spPr>
        <p:txBody>
          <a:bodyPr>
            <a:noAutofit/>
          </a:bodyPr>
          <a:lstStyle>
            <a:lvl1pPr marL="0" indent="0" algn="l" defTabSz="2819076" rtl="0" eaLnBrk="1" latinLnBrk="0" hangingPunct="1">
              <a:lnSpc>
                <a:spcPct val="90000"/>
              </a:lnSpc>
              <a:spcBef>
                <a:spcPts val="1852"/>
              </a:spcBef>
              <a:buFont typeface="Arial" pitchFamily="34" charset="0"/>
              <a:buNone/>
              <a:defRPr sz="11701" i="1" spc="0" baseline="0">
                <a:solidFill>
                  <a:schemeClr val="bg1"/>
                </a:solidFill>
                <a:latin typeface="+mn-lt"/>
              </a:defRPr>
            </a:lvl1pPr>
            <a:lvl2pPr marL="1409538" indent="0">
              <a:buNone/>
              <a:defRPr sz="5569">
                <a:solidFill>
                  <a:schemeClr val="tx1">
                    <a:tint val="75000"/>
                  </a:schemeClr>
                </a:solidFill>
              </a:defRPr>
            </a:lvl2pPr>
            <a:lvl3pPr marL="2819076" indent="0">
              <a:buNone/>
              <a:defRPr sz="4951">
                <a:solidFill>
                  <a:schemeClr val="tx1">
                    <a:tint val="75000"/>
                  </a:schemeClr>
                </a:solidFill>
              </a:defRPr>
            </a:lvl3pPr>
            <a:lvl4pPr marL="4228616" indent="0">
              <a:buNone/>
              <a:defRPr sz="4332">
                <a:solidFill>
                  <a:schemeClr val="tx1">
                    <a:tint val="75000"/>
                  </a:schemeClr>
                </a:solidFill>
              </a:defRPr>
            </a:lvl4pPr>
            <a:lvl5pPr marL="5638154" indent="0">
              <a:buNone/>
              <a:defRPr sz="4332">
                <a:solidFill>
                  <a:schemeClr val="tx1">
                    <a:tint val="75000"/>
                  </a:schemeClr>
                </a:solidFill>
              </a:defRPr>
            </a:lvl5pPr>
            <a:lvl6pPr marL="7047689" indent="0">
              <a:buNone/>
              <a:defRPr sz="4332">
                <a:solidFill>
                  <a:schemeClr val="tx1">
                    <a:tint val="75000"/>
                  </a:schemeClr>
                </a:solidFill>
              </a:defRPr>
            </a:lvl6pPr>
            <a:lvl7pPr marL="8457227" indent="0">
              <a:buNone/>
              <a:defRPr sz="4332">
                <a:solidFill>
                  <a:schemeClr val="tx1">
                    <a:tint val="75000"/>
                  </a:schemeClr>
                </a:solidFill>
              </a:defRPr>
            </a:lvl7pPr>
            <a:lvl8pPr marL="9866765" indent="0">
              <a:buNone/>
              <a:defRPr sz="4332">
                <a:solidFill>
                  <a:schemeClr val="tx1">
                    <a:tint val="75000"/>
                  </a:schemeClr>
                </a:solidFill>
              </a:defRPr>
            </a:lvl8pPr>
            <a:lvl9pPr marL="11276303" indent="0">
              <a:buNone/>
              <a:defRPr sz="4332">
                <a:solidFill>
                  <a:schemeClr val="tx1">
                    <a:tint val="75000"/>
                  </a:schemeClr>
                </a:solidFill>
              </a:defRPr>
            </a:lvl9pPr>
          </a:lstStyle>
          <a:p>
            <a:pPr lvl="0"/>
            <a:r>
              <a:rPr lang="en-US"/>
              <a:t>Click to edit Master text styles</a:t>
            </a:r>
          </a:p>
        </p:txBody>
      </p:sp>
      <p:sp>
        <p:nvSpPr>
          <p:cNvPr id="4" name="Text Placeholder 3"/>
          <p:cNvSpPr>
            <a:spLocks noGrp="1"/>
          </p:cNvSpPr>
          <p:nvPr>
            <p:ph type="body" sz="quarter" idx="10"/>
          </p:nvPr>
        </p:nvSpPr>
        <p:spPr>
          <a:xfrm>
            <a:off x="3578818" y="19424441"/>
            <a:ext cx="30967680" cy="1563624"/>
          </a:xfrm>
        </p:spPr>
        <p:txBody>
          <a:bodyPr lIns="0" tIns="0" rIns="0" bIns="0" rtlCol="0"/>
          <a:lstStyle>
            <a:lvl1pPr marL="0" indent="0">
              <a:spcBef>
                <a:spcPts val="0"/>
              </a:spcBef>
              <a:buNone/>
              <a:defRPr lang="en-US" sz="5569" i="0" smtClean="0">
                <a:solidFill>
                  <a:schemeClr val="bg1"/>
                </a:solidFill>
                <a:cs typeface="Arial" pitchFamily="34" charset="0"/>
              </a:defRPr>
            </a:lvl1pPr>
            <a:lvl2pPr>
              <a:defRPr lang="en-US" sz="5569" smtClean="0">
                <a:latin typeface="+mn-lt"/>
              </a:defRPr>
            </a:lvl2pPr>
            <a:lvl3pPr>
              <a:defRPr lang="en-US" sz="5569" smtClean="0">
                <a:latin typeface="+mn-lt"/>
              </a:defRPr>
            </a:lvl3pPr>
            <a:lvl4pPr>
              <a:defRPr lang="en-US" sz="5569" smtClean="0">
                <a:latin typeface="+mn-lt"/>
              </a:defRPr>
            </a:lvl4pPr>
            <a:lvl5pPr>
              <a:defRPr lang="en-US" sz="5569">
                <a:latin typeface="+mn-lt"/>
              </a:defRPr>
            </a:lvl5pPr>
          </a:lstStyle>
          <a:p>
            <a:pPr lvl="0"/>
            <a:r>
              <a:rPr lang="en-US"/>
              <a:t>Click to edit Master text styles</a:t>
            </a:r>
          </a:p>
        </p:txBody>
      </p:sp>
      <p:sp>
        <p:nvSpPr>
          <p:cNvPr id="11" name="Date Placeholder 4"/>
          <p:cNvSpPr>
            <a:spLocks noGrp="1"/>
          </p:cNvSpPr>
          <p:nvPr>
            <p:ph type="dt" sz="half" idx="11"/>
          </p:nvPr>
        </p:nvSpPr>
        <p:spPr>
          <a:xfrm>
            <a:off x="3590925" y="23557708"/>
            <a:ext cx="9240838" cy="1145382"/>
          </a:xfrm>
        </p:spPr>
        <p:txBody>
          <a:bodyPr/>
          <a:lstStyle>
            <a:lvl1pPr algn="l">
              <a:defRPr sz="3713" i="0">
                <a:solidFill>
                  <a:schemeClr val="bg1"/>
                </a:solidFill>
                <a:latin typeface="Arial" pitchFamily="34" charset="0"/>
                <a:cs typeface="Arial" pitchFamily="34" charset="0"/>
              </a:defRPr>
            </a:lvl1pPr>
          </a:lstStyle>
          <a:p>
            <a:pPr>
              <a:defRPr/>
            </a:pPr>
            <a:fld id="{B3586EDD-79C7-2245-AFB0-83101795EBFB}" type="datetime1">
              <a:rPr lang="en-US"/>
              <a:pPr>
                <a:defRPr/>
              </a:pPr>
              <a:t>10/26/22</a:t>
            </a:fld>
            <a:endParaRPr lang="en-US" dirty="0"/>
          </a:p>
        </p:txBody>
      </p:sp>
    </p:spTree>
    <p:extLst>
      <p:ext uri="{BB962C8B-B14F-4D97-AF65-F5344CB8AC3E}">
        <p14:creationId xmlns:p14="http://schemas.microsoft.com/office/powerpoint/2010/main" val="293106358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3">
    <p:bg>
      <p:bgPr>
        <a:solidFill>
          <a:schemeClr val="tx2"/>
        </a:solidFill>
        <a:effectLst/>
      </p:bgPr>
    </p:bg>
    <p:spTree>
      <p:nvGrpSpPr>
        <p:cNvPr id="1" name=""/>
        <p:cNvGrpSpPr/>
        <p:nvPr/>
      </p:nvGrpSpPr>
      <p:grpSpPr>
        <a:xfrm>
          <a:off x="0" y="0"/>
          <a:ext cx="0" cy="0"/>
          <a:chOff x="0" y="0"/>
          <a:chExt cx="0" cy="0"/>
        </a:xfrm>
      </p:grpSpPr>
      <p:pic>
        <p:nvPicPr>
          <p:cNvPr id="5"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3891200" cy="3291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bwMode="auto">
          <a:xfrm>
            <a:off x="1752600" y="1759744"/>
            <a:ext cx="32926339" cy="24735234"/>
          </a:xfrm>
          <a:prstGeom prst="rect">
            <a:avLst/>
          </a:prstGeom>
          <a:solidFill>
            <a:schemeClr val="accent5"/>
          </a:solidFill>
          <a:ln w="19050" algn="ctr">
            <a:noFill/>
            <a:miter lim="800000"/>
            <a:headEnd/>
            <a:tailEnd/>
          </a:ln>
        </p:spPr>
        <p:txBody>
          <a:bodyPr wrap="none" lIns="281873" tIns="140936" rIns="281873" bIns="140936" anchor="ctr"/>
          <a:lstStyle/>
          <a:p>
            <a:pPr algn="ctr">
              <a:lnSpc>
                <a:spcPct val="90000"/>
              </a:lnSpc>
              <a:defRPr/>
            </a:pPr>
            <a:endParaRPr lang="en-US" sz="4951" b="1" dirty="0" err="1">
              <a:solidFill>
                <a:schemeClr val="bg1"/>
              </a:solidFill>
              <a:latin typeface="+mj-lt"/>
            </a:endParaRPr>
          </a:p>
        </p:txBody>
      </p:sp>
      <p:pic>
        <p:nvPicPr>
          <p:cNvPr id="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4581" y="3562350"/>
            <a:ext cx="4995862" cy="32730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1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0" y="0"/>
            <a:ext cx="43891200" cy="3291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8"/>
          <p:cNvSpPr/>
          <p:nvPr userDrawn="1"/>
        </p:nvSpPr>
        <p:spPr bwMode="invGray">
          <a:xfrm>
            <a:off x="1752600" y="1759744"/>
            <a:ext cx="32926339" cy="24735234"/>
          </a:xfrm>
          <a:prstGeom prst="rect">
            <a:avLst/>
          </a:prstGeom>
          <a:solidFill>
            <a:schemeClr val="accent5"/>
          </a:solidFill>
          <a:ln w="19050" algn="ctr">
            <a:noFill/>
            <a:miter lim="800000"/>
            <a:headEnd/>
            <a:tailEnd/>
          </a:ln>
        </p:spPr>
        <p:txBody>
          <a:bodyPr wrap="none" lIns="281873" tIns="140936" rIns="281873" bIns="140936" anchor="ctr"/>
          <a:lstStyle/>
          <a:p>
            <a:pPr algn="ctr">
              <a:lnSpc>
                <a:spcPct val="90000"/>
              </a:lnSpc>
              <a:defRPr/>
            </a:pPr>
            <a:endParaRPr lang="en-US" sz="4951" b="1" dirty="0" err="1">
              <a:solidFill>
                <a:schemeClr val="bg1"/>
              </a:solidFill>
              <a:latin typeface="+mj-lt"/>
            </a:endParaRPr>
          </a:p>
        </p:txBody>
      </p:sp>
      <p:pic>
        <p:nvPicPr>
          <p:cNvPr id="10" name="Picture 4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3592519" y="3562350"/>
            <a:ext cx="5013326" cy="32730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18" descr="UCSF_sig_white_RGB.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546480" y="3565924"/>
            <a:ext cx="5045074" cy="32801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 name="Title 34"/>
          <p:cNvSpPr>
            <a:spLocks noGrp="1"/>
          </p:cNvSpPr>
          <p:nvPr>
            <p:ph type="title"/>
          </p:nvPr>
        </p:nvSpPr>
        <p:spPr>
          <a:xfrm>
            <a:off x="3113304" y="12493994"/>
            <a:ext cx="31565318" cy="2216598"/>
          </a:xfrm>
        </p:spPr>
        <p:txBody>
          <a:bodyPr lIns="501108" tIns="250554" rIns="501108" bIns="250554" rtlCol="0" anchor="b"/>
          <a:lstStyle>
            <a:lvl1pPr>
              <a:lnSpc>
                <a:spcPct val="95000"/>
              </a:lnSpc>
              <a:defRPr kumimoji="0" lang="en-US" sz="11701" b="0" i="0" u="none" strike="noStrike" kern="1200" cap="none" spc="0" normalizeH="0" baseline="0" noProof="0" dirty="0">
                <a:ln>
                  <a:noFill/>
                </a:ln>
                <a:solidFill>
                  <a:schemeClr val="bg1"/>
                </a:solidFill>
                <a:effectLst/>
                <a:uLnTx/>
                <a:uFillTx/>
                <a:latin typeface="+mn-lt"/>
                <a:ea typeface="+mj-ea"/>
                <a:cs typeface="+mj-cs"/>
              </a:defRPr>
            </a:lvl1pPr>
          </a:lstStyle>
          <a:p>
            <a:pPr lvl="0"/>
            <a:r>
              <a:rPr lang="en-US"/>
              <a:t>Click to edit Master title style</a:t>
            </a:r>
            <a:endParaRPr lang="en-US" dirty="0"/>
          </a:p>
        </p:txBody>
      </p:sp>
      <p:sp>
        <p:nvSpPr>
          <p:cNvPr id="38" name="Text Placeholder 2"/>
          <p:cNvSpPr>
            <a:spLocks noGrp="1"/>
          </p:cNvSpPr>
          <p:nvPr>
            <p:ph type="body" idx="1"/>
          </p:nvPr>
        </p:nvSpPr>
        <p:spPr>
          <a:xfrm>
            <a:off x="3142546" y="14397675"/>
            <a:ext cx="31442304" cy="2437589"/>
          </a:xfrm>
        </p:spPr>
        <p:txBody>
          <a:bodyPr>
            <a:noAutofit/>
          </a:bodyPr>
          <a:lstStyle>
            <a:lvl1pPr marL="0" indent="0" algn="l" defTabSz="2819076" rtl="0" eaLnBrk="1" latinLnBrk="0" hangingPunct="1">
              <a:lnSpc>
                <a:spcPct val="90000"/>
              </a:lnSpc>
              <a:spcBef>
                <a:spcPts val="1852"/>
              </a:spcBef>
              <a:buFont typeface="Arial" pitchFamily="34" charset="0"/>
              <a:buNone/>
              <a:defRPr sz="11701" i="1" spc="0" baseline="0">
                <a:solidFill>
                  <a:schemeClr val="bg1"/>
                </a:solidFill>
                <a:latin typeface="+mn-lt"/>
              </a:defRPr>
            </a:lvl1pPr>
            <a:lvl2pPr marL="1409538" indent="0">
              <a:buNone/>
              <a:defRPr sz="5569">
                <a:solidFill>
                  <a:schemeClr val="tx1">
                    <a:tint val="75000"/>
                  </a:schemeClr>
                </a:solidFill>
              </a:defRPr>
            </a:lvl2pPr>
            <a:lvl3pPr marL="2819076" indent="0">
              <a:buNone/>
              <a:defRPr sz="4951">
                <a:solidFill>
                  <a:schemeClr val="tx1">
                    <a:tint val="75000"/>
                  </a:schemeClr>
                </a:solidFill>
              </a:defRPr>
            </a:lvl3pPr>
            <a:lvl4pPr marL="4228616" indent="0">
              <a:buNone/>
              <a:defRPr sz="4332">
                <a:solidFill>
                  <a:schemeClr val="tx1">
                    <a:tint val="75000"/>
                  </a:schemeClr>
                </a:solidFill>
              </a:defRPr>
            </a:lvl4pPr>
            <a:lvl5pPr marL="5638154" indent="0">
              <a:buNone/>
              <a:defRPr sz="4332">
                <a:solidFill>
                  <a:schemeClr val="tx1">
                    <a:tint val="75000"/>
                  </a:schemeClr>
                </a:solidFill>
              </a:defRPr>
            </a:lvl5pPr>
            <a:lvl6pPr marL="7047689" indent="0">
              <a:buNone/>
              <a:defRPr sz="4332">
                <a:solidFill>
                  <a:schemeClr val="tx1">
                    <a:tint val="75000"/>
                  </a:schemeClr>
                </a:solidFill>
              </a:defRPr>
            </a:lvl6pPr>
            <a:lvl7pPr marL="8457227" indent="0">
              <a:buNone/>
              <a:defRPr sz="4332">
                <a:solidFill>
                  <a:schemeClr val="tx1">
                    <a:tint val="75000"/>
                  </a:schemeClr>
                </a:solidFill>
              </a:defRPr>
            </a:lvl7pPr>
            <a:lvl8pPr marL="9866765" indent="0">
              <a:buNone/>
              <a:defRPr sz="4332">
                <a:solidFill>
                  <a:schemeClr val="tx1">
                    <a:tint val="75000"/>
                  </a:schemeClr>
                </a:solidFill>
              </a:defRPr>
            </a:lvl8pPr>
            <a:lvl9pPr marL="11276303" indent="0">
              <a:buNone/>
              <a:defRPr sz="4332">
                <a:solidFill>
                  <a:schemeClr val="tx1">
                    <a:tint val="75000"/>
                  </a:schemeClr>
                </a:solidFill>
              </a:defRPr>
            </a:lvl9pPr>
          </a:lstStyle>
          <a:p>
            <a:pPr lvl="0"/>
            <a:r>
              <a:rPr lang="en-US"/>
              <a:t>Click to edit Master text styles</a:t>
            </a:r>
          </a:p>
        </p:txBody>
      </p:sp>
      <p:sp>
        <p:nvSpPr>
          <p:cNvPr id="4" name="Text Placeholder 3"/>
          <p:cNvSpPr>
            <a:spLocks noGrp="1"/>
          </p:cNvSpPr>
          <p:nvPr>
            <p:ph type="body" sz="quarter" idx="10"/>
          </p:nvPr>
        </p:nvSpPr>
        <p:spPr>
          <a:xfrm>
            <a:off x="3574860" y="19416665"/>
            <a:ext cx="31094606" cy="1639080"/>
          </a:xfrm>
        </p:spPr>
        <p:txBody>
          <a:bodyPr lIns="0" tIns="0" rIns="0" bIns="0" rtlCol="0"/>
          <a:lstStyle>
            <a:lvl1pPr marL="0" indent="0">
              <a:spcBef>
                <a:spcPts val="0"/>
              </a:spcBef>
              <a:buNone/>
              <a:defRPr lang="en-US" sz="5569" i="0" smtClean="0">
                <a:solidFill>
                  <a:schemeClr val="bg1"/>
                </a:solidFill>
                <a:cs typeface="Arial" pitchFamily="34" charset="0"/>
              </a:defRPr>
            </a:lvl1pPr>
            <a:lvl2pPr marL="709663" indent="0">
              <a:buNone/>
              <a:defRPr lang="en-US" sz="5569" smtClean="0">
                <a:latin typeface="+mn-lt"/>
              </a:defRPr>
            </a:lvl2pPr>
            <a:lvl3pPr marL="2119203" indent="0">
              <a:buNone/>
              <a:defRPr lang="en-US" sz="5569" smtClean="0">
                <a:latin typeface="+mn-lt"/>
              </a:defRPr>
            </a:lvl3pPr>
            <a:lvl4pPr marL="3523843" indent="0">
              <a:buNone/>
              <a:defRPr lang="en-US" sz="5569" smtClean="0">
                <a:latin typeface="+mn-lt"/>
              </a:defRPr>
            </a:lvl4pPr>
            <a:lvl5pPr marL="4938277" indent="0">
              <a:buNone/>
              <a:defRPr lang="en-US" sz="5569">
                <a:latin typeface="+mn-lt"/>
              </a:defRPr>
            </a:lvl5pPr>
          </a:lstStyle>
          <a:p>
            <a:pPr lvl="0"/>
            <a:r>
              <a:rPr lang="en-US"/>
              <a:t>Click to edit Master text styles</a:t>
            </a:r>
          </a:p>
        </p:txBody>
      </p:sp>
      <p:sp>
        <p:nvSpPr>
          <p:cNvPr id="12" name="Date Placeholder 4"/>
          <p:cNvSpPr>
            <a:spLocks noGrp="1"/>
          </p:cNvSpPr>
          <p:nvPr>
            <p:ph type="dt" sz="half" idx="11"/>
          </p:nvPr>
        </p:nvSpPr>
        <p:spPr>
          <a:xfrm>
            <a:off x="3590925" y="23557708"/>
            <a:ext cx="9240838" cy="1145382"/>
          </a:xfrm>
        </p:spPr>
        <p:txBody>
          <a:bodyPr/>
          <a:lstStyle>
            <a:lvl1pPr algn="l">
              <a:defRPr sz="3713" i="0">
                <a:solidFill>
                  <a:schemeClr val="bg1"/>
                </a:solidFill>
                <a:latin typeface="Arial" pitchFamily="34" charset="0"/>
                <a:cs typeface="Arial" pitchFamily="34" charset="0"/>
              </a:defRPr>
            </a:lvl1pPr>
          </a:lstStyle>
          <a:p>
            <a:pPr>
              <a:defRPr/>
            </a:pPr>
            <a:fld id="{433CCFC3-8B4A-8D43-80F6-16B1E3401489}" type="datetime1">
              <a:rPr lang="en-US"/>
              <a:pPr>
                <a:defRPr/>
              </a:pPr>
              <a:t>10/26/22</a:t>
            </a:fld>
            <a:endParaRPr lang="en-US" dirty="0"/>
          </a:p>
        </p:txBody>
      </p:sp>
    </p:spTree>
    <p:extLst>
      <p:ext uri="{BB962C8B-B14F-4D97-AF65-F5344CB8AC3E}">
        <p14:creationId xmlns:p14="http://schemas.microsoft.com/office/powerpoint/2010/main" val="1617311821"/>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4">
    <p:bg>
      <p:bgPr>
        <a:solidFill>
          <a:schemeClr val="tx2"/>
        </a:solidFill>
        <a:effectLst/>
      </p:bgPr>
    </p:bg>
    <p:spTree>
      <p:nvGrpSpPr>
        <p:cNvPr id="1" name=""/>
        <p:cNvGrpSpPr/>
        <p:nvPr/>
      </p:nvGrpSpPr>
      <p:grpSpPr>
        <a:xfrm>
          <a:off x="0" y="0"/>
          <a:ext cx="0" cy="0"/>
          <a:chOff x="0" y="0"/>
          <a:chExt cx="0" cy="0"/>
        </a:xfrm>
      </p:grpSpPr>
      <p:pic>
        <p:nvPicPr>
          <p:cNvPr id="5"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3891200" cy="3291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bwMode="auto">
          <a:xfrm>
            <a:off x="1752600" y="1759744"/>
            <a:ext cx="32926339" cy="24735234"/>
          </a:xfrm>
          <a:prstGeom prst="rect">
            <a:avLst/>
          </a:prstGeom>
          <a:solidFill>
            <a:schemeClr val="accent6"/>
          </a:solidFill>
          <a:ln w="19050" algn="ctr">
            <a:noFill/>
            <a:miter lim="800000"/>
            <a:headEnd/>
            <a:tailEnd/>
          </a:ln>
        </p:spPr>
        <p:txBody>
          <a:bodyPr wrap="none" lIns="281873" tIns="140936" rIns="281873" bIns="140936" anchor="ctr"/>
          <a:lstStyle/>
          <a:p>
            <a:pPr algn="ctr">
              <a:lnSpc>
                <a:spcPct val="90000"/>
              </a:lnSpc>
              <a:defRPr/>
            </a:pPr>
            <a:endParaRPr lang="en-US" sz="4951" b="1" dirty="0" err="1">
              <a:solidFill>
                <a:schemeClr val="bg1"/>
              </a:solidFill>
              <a:latin typeface="+mj-lt"/>
            </a:endParaRPr>
          </a:p>
        </p:txBody>
      </p:sp>
      <p:pic>
        <p:nvPicPr>
          <p:cNvPr id="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4581" y="3562350"/>
            <a:ext cx="4995862" cy="32730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1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0" y="0"/>
            <a:ext cx="43891200" cy="3291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8"/>
          <p:cNvSpPr/>
          <p:nvPr userDrawn="1"/>
        </p:nvSpPr>
        <p:spPr bwMode="ltGray">
          <a:xfrm>
            <a:off x="1752600" y="1759744"/>
            <a:ext cx="32926339" cy="24735234"/>
          </a:xfrm>
          <a:prstGeom prst="rect">
            <a:avLst/>
          </a:prstGeom>
          <a:solidFill>
            <a:schemeClr val="accent6"/>
          </a:solidFill>
          <a:ln w="19050" algn="ctr">
            <a:noFill/>
            <a:miter lim="800000"/>
            <a:headEnd/>
            <a:tailEnd/>
          </a:ln>
        </p:spPr>
        <p:txBody>
          <a:bodyPr wrap="none" lIns="281873" tIns="140936" rIns="281873" bIns="140936" anchor="ctr"/>
          <a:lstStyle/>
          <a:p>
            <a:pPr algn="ctr">
              <a:lnSpc>
                <a:spcPct val="90000"/>
              </a:lnSpc>
              <a:defRPr/>
            </a:pPr>
            <a:endParaRPr lang="en-US" sz="4951" b="1" dirty="0" err="1">
              <a:solidFill>
                <a:schemeClr val="bg1"/>
              </a:solidFill>
              <a:latin typeface="+mj-lt"/>
            </a:endParaRPr>
          </a:p>
        </p:txBody>
      </p:sp>
      <p:pic>
        <p:nvPicPr>
          <p:cNvPr id="10" name="Picture 17" descr="UCSF_sig_white_RGB.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546480" y="3565924"/>
            <a:ext cx="5045074" cy="32801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 name="Title 34"/>
          <p:cNvSpPr>
            <a:spLocks noGrp="1"/>
          </p:cNvSpPr>
          <p:nvPr>
            <p:ph type="title"/>
          </p:nvPr>
        </p:nvSpPr>
        <p:spPr>
          <a:xfrm>
            <a:off x="3113304" y="12493994"/>
            <a:ext cx="31565318" cy="2216598"/>
          </a:xfrm>
        </p:spPr>
        <p:txBody>
          <a:bodyPr lIns="501108" tIns="250554" rIns="501108" bIns="250554" rtlCol="0" anchor="b"/>
          <a:lstStyle>
            <a:lvl1pPr>
              <a:lnSpc>
                <a:spcPct val="95000"/>
              </a:lnSpc>
              <a:defRPr kumimoji="0" lang="en-US" sz="11701" b="0" i="0" u="none" strike="noStrike" kern="1200" cap="none" spc="0" normalizeH="0" baseline="0" noProof="0" dirty="0">
                <a:ln>
                  <a:noFill/>
                </a:ln>
                <a:solidFill>
                  <a:schemeClr val="bg1"/>
                </a:solidFill>
                <a:effectLst/>
                <a:uLnTx/>
                <a:uFillTx/>
                <a:latin typeface="+mn-lt"/>
                <a:ea typeface="+mj-ea"/>
                <a:cs typeface="+mj-cs"/>
              </a:defRPr>
            </a:lvl1pPr>
          </a:lstStyle>
          <a:p>
            <a:pPr lvl="0"/>
            <a:r>
              <a:rPr lang="en-US"/>
              <a:t>Click to edit Master title style</a:t>
            </a:r>
            <a:endParaRPr lang="en-US" dirty="0"/>
          </a:p>
        </p:txBody>
      </p:sp>
      <p:sp>
        <p:nvSpPr>
          <p:cNvPr id="38" name="Text Placeholder 2"/>
          <p:cNvSpPr>
            <a:spLocks noGrp="1"/>
          </p:cNvSpPr>
          <p:nvPr>
            <p:ph type="body" idx="1"/>
          </p:nvPr>
        </p:nvSpPr>
        <p:spPr>
          <a:xfrm>
            <a:off x="3142546" y="14397675"/>
            <a:ext cx="31442304" cy="2437589"/>
          </a:xfrm>
        </p:spPr>
        <p:txBody>
          <a:bodyPr>
            <a:noAutofit/>
          </a:bodyPr>
          <a:lstStyle>
            <a:lvl1pPr marL="0" indent="0" algn="l" defTabSz="2819076" rtl="0" eaLnBrk="1" latinLnBrk="0" hangingPunct="1">
              <a:lnSpc>
                <a:spcPct val="90000"/>
              </a:lnSpc>
              <a:spcBef>
                <a:spcPts val="1852"/>
              </a:spcBef>
              <a:buFont typeface="Arial" pitchFamily="34" charset="0"/>
              <a:buNone/>
              <a:defRPr sz="11701" i="1" spc="0" baseline="0">
                <a:solidFill>
                  <a:schemeClr val="bg1"/>
                </a:solidFill>
                <a:latin typeface="+mn-lt"/>
              </a:defRPr>
            </a:lvl1pPr>
            <a:lvl2pPr marL="1409538" indent="0">
              <a:buNone/>
              <a:defRPr sz="5569">
                <a:solidFill>
                  <a:schemeClr val="tx1">
                    <a:tint val="75000"/>
                  </a:schemeClr>
                </a:solidFill>
              </a:defRPr>
            </a:lvl2pPr>
            <a:lvl3pPr marL="2819076" indent="0">
              <a:buNone/>
              <a:defRPr sz="4951">
                <a:solidFill>
                  <a:schemeClr val="tx1">
                    <a:tint val="75000"/>
                  </a:schemeClr>
                </a:solidFill>
              </a:defRPr>
            </a:lvl3pPr>
            <a:lvl4pPr marL="4228616" indent="0">
              <a:buNone/>
              <a:defRPr sz="4332">
                <a:solidFill>
                  <a:schemeClr val="tx1">
                    <a:tint val="75000"/>
                  </a:schemeClr>
                </a:solidFill>
              </a:defRPr>
            </a:lvl4pPr>
            <a:lvl5pPr marL="5638154" indent="0">
              <a:buNone/>
              <a:defRPr sz="4332">
                <a:solidFill>
                  <a:schemeClr val="tx1">
                    <a:tint val="75000"/>
                  </a:schemeClr>
                </a:solidFill>
              </a:defRPr>
            </a:lvl5pPr>
            <a:lvl6pPr marL="7047689" indent="0">
              <a:buNone/>
              <a:defRPr sz="4332">
                <a:solidFill>
                  <a:schemeClr val="tx1">
                    <a:tint val="75000"/>
                  </a:schemeClr>
                </a:solidFill>
              </a:defRPr>
            </a:lvl6pPr>
            <a:lvl7pPr marL="8457227" indent="0">
              <a:buNone/>
              <a:defRPr sz="4332">
                <a:solidFill>
                  <a:schemeClr val="tx1">
                    <a:tint val="75000"/>
                  </a:schemeClr>
                </a:solidFill>
              </a:defRPr>
            </a:lvl7pPr>
            <a:lvl8pPr marL="9866765" indent="0">
              <a:buNone/>
              <a:defRPr sz="4332">
                <a:solidFill>
                  <a:schemeClr val="tx1">
                    <a:tint val="75000"/>
                  </a:schemeClr>
                </a:solidFill>
              </a:defRPr>
            </a:lvl8pPr>
            <a:lvl9pPr marL="11276303" indent="0">
              <a:buNone/>
              <a:defRPr sz="4332">
                <a:solidFill>
                  <a:schemeClr val="tx1">
                    <a:tint val="75000"/>
                  </a:schemeClr>
                </a:solidFill>
              </a:defRPr>
            </a:lvl9pPr>
          </a:lstStyle>
          <a:p>
            <a:pPr lvl="0"/>
            <a:r>
              <a:rPr lang="en-US"/>
              <a:t>Click to edit Master text styles</a:t>
            </a:r>
          </a:p>
        </p:txBody>
      </p:sp>
      <p:sp>
        <p:nvSpPr>
          <p:cNvPr id="4" name="Text Placeholder 3"/>
          <p:cNvSpPr>
            <a:spLocks noGrp="1"/>
          </p:cNvSpPr>
          <p:nvPr>
            <p:ph type="body" sz="quarter" idx="10"/>
          </p:nvPr>
        </p:nvSpPr>
        <p:spPr>
          <a:xfrm>
            <a:off x="3581400" y="19415136"/>
            <a:ext cx="31097222" cy="1950720"/>
          </a:xfrm>
        </p:spPr>
        <p:txBody>
          <a:bodyPr lIns="0" tIns="0" rIns="0" bIns="0" rtlCol="0"/>
          <a:lstStyle>
            <a:lvl1pPr marL="0" indent="0">
              <a:spcBef>
                <a:spcPts val="0"/>
              </a:spcBef>
              <a:buNone/>
              <a:defRPr lang="en-US" sz="5569" i="0" smtClean="0">
                <a:solidFill>
                  <a:schemeClr val="bg1"/>
                </a:solidFill>
                <a:cs typeface="Arial" pitchFamily="34" charset="0"/>
              </a:defRPr>
            </a:lvl1pPr>
            <a:lvl2pPr>
              <a:defRPr lang="en-US" sz="5569" smtClean="0">
                <a:latin typeface="+mn-lt"/>
              </a:defRPr>
            </a:lvl2pPr>
            <a:lvl3pPr>
              <a:defRPr lang="en-US" sz="5569" smtClean="0">
                <a:latin typeface="+mn-lt"/>
              </a:defRPr>
            </a:lvl3pPr>
            <a:lvl4pPr>
              <a:defRPr lang="en-US" sz="5569" smtClean="0">
                <a:latin typeface="+mn-lt"/>
              </a:defRPr>
            </a:lvl4pPr>
            <a:lvl5pPr>
              <a:defRPr lang="en-US" sz="5569">
                <a:latin typeface="+mn-lt"/>
              </a:defRPr>
            </a:lvl5pPr>
          </a:lstStyle>
          <a:p>
            <a:pPr lvl="0"/>
            <a:r>
              <a:rPr lang="en-US"/>
              <a:t>Click to edit Master text styles</a:t>
            </a:r>
          </a:p>
        </p:txBody>
      </p:sp>
      <p:sp>
        <p:nvSpPr>
          <p:cNvPr id="11" name="Date Placeholder 4"/>
          <p:cNvSpPr>
            <a:spLocks noGrp="1"/>
          </p:cNvSpPr>
          <p:nvPr>
            <p:ph type="dt" sz="half" idx="11"/>
          </p:nvPr>
        </p:nvSpPr>
        <p:spPr>
          <a:xfrm>
            <a:off x="3590925" y="23557708"/>
            <a:ext cx="9240838" cy="1145382"/>
          </a:xfrm>
        </p:spPr>
        <p:txBody>
          <a:bodyPr/>
          <a:lstStyle>
            <a:lvl1pPr algn="l">
              <a:defRPr sz="3713" i="0">
                <a:solidFill>
                  <a:schemeClr val="bg1"/>
                </a:solidFill>
                <a:latin typeface="Arial" pitchFamily="34" charset="0"/>
                <a:cs typeface="Arial" pitchFamily="34" charset="0"/>
              </a:defRPr>
            </a:lvl1pPr>
          </a:lstStyle>
          <a:p>
            <a:pPr>
              <a:defRPr/>
            </a:pPr>
            <a:fld id="{F78F20A7-CEE2-384D-9F9D-8CAACA314087}" type="datetime1">
              <a:rPr lang="en-US"/>
              <a:pPr>
                <a:defRPr/>
              </a:pPr>
              <a:t>10/26/22</a:t>
            </a:fld>
            <a:endParaRPr lang="en-US" dirty="0"/>
          </a:p>
        </p:txBody>
      </p:sp>
    </p:spTree>
    <p:extLst>
      <p:ext uri="{BB962C8B-B14F-4D97-AF65-F5344CB8AC3E}">
        <p14:creationId xmlns:p14="http://schemas.microsoft.com/office/powerpoint/2010/main" val="273732948"/>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5">
    <p:bg>
      <p:bgPr>
        <a:solidFill>
          <a:schemeClr val="tx2"/>
        </a:solidFill>
        <a:effectLst/>
      </p:bgPr>
    </p:bg>
    <p:spTree>
      <p:nvGrpSpPr>
        <p:cNvPr id="1" name=""/>
        <p:cNvGrpSpPr/>
        <p:nvPr/>
      </p:nvGrpSpPr>
      <p:grpSpPr>
        <a:xfrm>
          <a:off x="0" y="0"/>
          <a:ext cx="0" cy="0"/>
          <a:chOff x="0" y="0"/>
          <a:chExt cx="0" cy="0"/>
        </a:xfrm>
      </p:grpSpPr>
      <p:pic>
        <p:nvPicPr>
          <p:cNvPr id="5"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ltGray">
          <a:xfrm>
            <a:off x="0" y="0"/>
            <a:ext cx="43891200" cy="3291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ltGray">
          <a:xfrm>
            <a:off x="0" y="0"/>
            <a:ext cx="43891200" cy="3291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p:nvSpPr>
        <p:spPr bwMode="auto">
          <a:xfrm>
            <a:off x="1752600" y="1759744"/>
            <a:ext cx="32926339" cy="24735234"/>
          </a:xfrm>
          <a:prstGeom prst="rect">
            <a:avLst/>
          </a:prstGeom>
          <a:solidFill>
            <a:schemeClr val="accent3"/>
          </a:solidFill>
          <a:ln w="19050" algn="ctr">
            <a:noFill/>
            <a:miter lim="800000"/>
            <a:headEnd/>
            <a:tailEnd/>
          </a:ln>
        </p:spPr>
        <p:txBody>
          <a:bodyPr wrap="none" lIns="281873" tIns="140936" rIns="281873" bIns="140936" anchor="ctr"/>
          <a:lstStyle/>
          <a:p>
            <a:pPr algn="ctr">
              <a:lnSpc>
                <a:spcPct val="90000"/>
              </a:lnSpc>
              <a:defRPr/>
            </a:pPr>
            <a:endParaRPr lang="en-US" sz="4951" b="1" dirty="0" err="1">
              <a:solidFill>
                <a:schemeClr val="bg1"/>
              </a:solidFill>
              <a:latin typeface="+mj-lt"/>
            </a:endParaRPr>
          </a:p>
        </p:txBody>
      </p:sp>
      <p:pic>
        <p:nvPicPr>
          <p:cNvPr id="8"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4581" y="3562350"/>
            <a:ext cx="4995862" cy="32730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Rectangle 8"/>
          <p:cNvSpPr/>
          <p:nvPr userDrawn="1"/>
        </p:nvSpPr>
        <p:spPr bwMode="ltGray">
          <a:xfrm>
            <a:off x="1752600" y="1759744"/>
            <a:ext cx="32926339" cy="24735234"/>
          </a:xfrm>
          <a:prstGeom prst="rect">
            <a:avLst/>
          </a:prstGeom>
          <a:solidFill>
            <a:schemeClr val="accent3"/>
          </a:solidFill>
          <a:ln w="19050" algn="ctr">
            <a:noFill/>
            <a:miter lim="800000"/>
            <a:headEnd/>
            <a:tailEnd/>
          </a:ln>
        </p:spPr>
        <p:txBody>
          <a:bodyPr wrap="none" lIns="281873" tIns="140936" rIns="281873" bIns="140936" anchor="ctr"/>
          <a:lstStyle/>
          <a:p>
            <a:pPr algn="ctr">
              <a:lnSpc>
                <a:spcPct val="90000"/>
              </a:lnSpc>
              <a:defRPr/>
            </a:pPr>
            <a:endParaRPr lang="en-US" sz="4951" b="1" dirty="0" err="1">
              <a:solidFill>
                <a:schemeClr val="bg1"/>
              </a:solidFill>
              <a:latin typeface="+mj-lt"/>
            </a:endParaRPr>
          </a:p>
        </p:txBody>
      </p:sp>
      <p:pic>
        <p:nvPicPr>
          <p:cNvPr id="10" name="Picture 17" descr="UCSF_sig_white_RGB.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546480" y="3565924"/>
            <a:ext cx="5045074" cy="32801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 name="Title 34"/>
          <p:cNvSpPr>
            <a:spLocks noGrp="1"/>
          </p:cNvSpPr>
          <p:nvPr>
            <p:ph type="title"/>
          </p:nvPr>
        </p:nvSpPr>
        <p:spPr>
          <a:xfrm>
            <a:off x="3113304" y="12493994"/>
            <a:ext cx="31565318" cy="2216598"/>
          </a:xfrm>
        </p:spPr>
        <p:txBody>
          <a:bodyPr lIns="501108" tIns="250554" rIns="501108" bIns="250554" rtlCol="0" anchor="b"/>
          <a:lstStyle>
            <a:lvl1pPr>
              <a:lnSpc>
                <a:spcPct val="95000"/>
              </a:lnSpc>
              <a:defRPr kumimoji="0" lang="en-US" sz="11701" b="0" i="0" u="none" strike="noStrike" kern="1200" cap="none" spc="0" normalizeH="0" baseline="0" noProof="0" dirty="0">
                <a:ln>
                  <a:noFill/>
                </a:ln>
                <a:solidFill>
                  <a:schemeClr val="bg1"/>
                </a:solidFill>
                <a:effectLst/>
                <a:uLnTx/>
                <a:uFillTx/>
                <a:latin typeface="+mn-lt"/>
                <a:ea typeface="+mj-ea"/>
                <a:cs typeface="+mj-cs"/>
              </a:defRPr>
            </a:lvl1pPr>
          </a:lstStyle>
          <a:p>
            <a:pPr lvl="0"/>
            <a:r>
              <a:rPr lang="en-US"/>
              <a:t>Click to edit Master title style</a:t>
            </a:r>
            <a:endParaRPr lang="en-US" dirty="0"/>
          </a:p>
        </p:txBody>
      </p:sp>
      <p:sp>
        <p:nvSpPr>
          <p:cNvPr id="38" name="Text Placeholder 2"/>
          <p:cNvSpPr>
            <a:spLocks noGrp="1"/>
          </p:cNvSpPr>
          <p:nvPr>
            <p:ph type="body" idx="1"/>
          </p:nvPr>
        </p:nvSpPr>
        <p:spPr>
          <a:xfrm>
            <a:off x="3142546" y="14397675"/>
            <a:ext cx="31442304" cy="2437589"/>
          </a:xfrm>
        </p:spPr>
        <p:txBody>
          <a:bodyPr>
            <a:noAutofit/>
          </a:bodyPr>
          <a:lstStyle>
            <a:lvl1pPr marL="0" indent="0" algn="l" defTabSz="2819076" rtl="0" eaLnBrk="1" latinLnBrk="0" hangingPunct="1">
              <a:lnSpc>
                <a:spcPct val="90000"/>
              </a:lnSpc>
              <a:spcBef>
                <a:spcPts val="1852"/>
              </a:spcBef>
              <a:buFont typeface="Arial" pitchFamily="34" charset="0"/>
              <a:buNone/>
              <a:defRPr sz="11701" i="1" spc="0" baseline="0">
                <a:solidFill>
                  <a:schemeClr val="bg1"/>
                </a:solidFill>
                <a:latin typeface="+mn-lt"/>
              </a:defRPr>
            </a:lvl1pPr>
            <a:lvl2pPr marL="1409538" indent="0">
              <a:buNone/>
              <a:defRPr sz="5569">
                <a:solidFill>
                  <a:schemeClr val="tx1">
                    <a:tint val="75000"/>
                  </a:schemeClr>
                </a:solidFill>
              </a:defRPr>
            </a:lvl2pPr>
            <a:lvl3pPr marL="2819076" indent="0">
              <a:buNone/>
              <a:defRPr sz="4951">
                <a:solidFill>
                  <a:schemeClr val="tx1">
                    <a:tint val="75000"/>
                  </a:schemeClr>
                </a:solidFill>
              </a:defRPr>
            </a:lvl3pPr>
            <a:lvl4pPr marL="4228616" indent="0">
              <a:buNone/>
              <a:defRPr sz="4332">
                <a:solidFill>
                  <a:schemeClr val="tx1">
                    <a:tint val="75000"/>
                  </a:schemeClr>
                </a:solidFill>
              </a:defRPr>
            </a:lvl4pPr>
            <a:lvl5pPr marL="5638154" indent="0">
              <a:buNone/>
              <a:defRPr sz="4332">
                <a:solidFill>
                  <a:schemeClr val="tx1">
                    <a:tint val="75000"/>
                  </a:schemeClr>
                </a:solidFill>
              </a:defRPr>
            </a:lvl5pPr>
            <a:lvl6pPr marL="7047689" indent="0">
              <a:buNone/>
              <a:defRPr sz="4332">
                <a:solidFill>
                  <a:schemeClr val="tx1">
                    <a:tint val="75000"/>
                  </a:schemeClr>
                </a:solidFill>
              </a:defRPr>
            </a:lvl6pPr>
            <a:lvl7pPr marL="8457227" indent="0">
              <a:buNone/>
              <a:defRPr sz="4332">
                <a:solidFill>
                  <a:schemeClr val="tx1">
                    <a:tint val="75000"/>
                  </a:schemeClr>
                </a:solidFill>
              </a:defRPr>
            </a:lvl7pPr>
            <a:lvl8pPr marL="9866765" indent="0">
              <a:buNone/>
              <a:defRPr sz="4332">
                <a:solidFill>
                  <a:schemeClr val="tx1">
                    <a:tint val="75000"/>
                  </a:schemeClr>
                </a:solidFill>
              </a:defRPr>
            </a:lvl8pPr>
            <a:lvl9pPr marL="11276303" indent="0">
              <a:buNone/>
              <a:defRPr sz="4332">
                <a:solidFill>
                  <a:schemeClr val="tx1">
                    <a:tint val="75000"/>
                  </a:schemeClr>
                </a:solidFill>
              </a:defRPr>
            </a:lvl9pPr>
          </a:lstStyle>
          <a:p>
            <a:pPr lvl="0"/>
            <a:r>
              <a:rPr lang="en-US"/>
              <a:t>Click to edit Master text styles</a:t>
            </a:r>
          </a:p>
        </p:txBody>
      </p:sp>
      <p:sp>
        <p:nvSpPr>
          <p:cNvPr id="4" name="Text Placeholder 3"/>
          <p:cNvSpPr>
            <a:spLocks noGrp="1"/>
          </p:cNvSpPr>
          <p:nvPr>
            <p:ph type="body" sz="quarter" idx="10"/>
          </p:nvPr>
        </p:nvSpPr>
        <p:spPr>
          <a:xfrm>
            <a:off x="3572885" y="19423716"/>
            <a:ext cx="31066742" cy="2084054"/>
          </a:xfrm>
        </p:spPr>
        <p:txBody>
          <a:bodyPr lIns="0" tIns="0" rIns="0" bIns="0" rtlCol="0"/>
          <a:lstStyle>
            <a:lvl1pPr marL="0" indent="0">
              <a:spcBef>
                <a:spcPts val="0"/>
              </a:spcBef>
              <a:buNone/>
              <a:defRPr lang="en-US" sz="5569" i="0" smtClean="0">
                <a:solidFill>
                  <a:schemeClr val="bg1"/>
                </a:solidFill>
                <a:cs typeface="Arial" pitchFamily="34" charset="0"/>
              </a:defRPr>
            </a:lvl1pPr>
            <a:lvl2pPr>
              <a:defRPr lang="en-US" sz="5569" smtClean="0">
                <a:latin typeface="+mn-lt"/>
              </a:defRPr>
            </a:lvl2pPr>
            <a:lvl3pPr>
              <a:defRPr lang="en-US" sz="5569" smtClean="0">
                <a:latin typeface="+mn-lt"/>
              </a:defRPr>
            </a:lvl3pPr>
            <a:lvl4pPr>
              <a:defRPr lang="en-US" sz="5569" smtClean="0">
                <a:latin typeface="+mn-lt"/>
              </a:defRPr>
            </a:lvl4pPr>
            <a:lvl5pPr>
              <a:defRPr lang="en-US" sz="5569">
                <a:latin typeface="+mn-lt"/>
              </a:defRPr>
            </a:lvl5pPr>
          </a:lstStyle>
          <a:p>
            <a:pPr lvl="0"/>
            <a:r>
              <a:rPr lang="en-US"/>
              <a:t>Click to edit Master text styles</a:t>
            </a:r>
          </a:p>
        </p:txBody>
      </p:sp>
      <p:sp>
        <p:nvSpPr>
          <p:cNvPr id="11" name="Date Placeholder 4"/>
          <p:cNvSpPr>
            <a:spLocks noGrp="1"/>
          </p:cNvSpPr>
          <p:nvPr>
            <p:ph type="dt" sz="half" idx="11"/>
          </p:nvPr>
        </p:nvSpPr>
        <p:spPr>
          <a:xfrm>
            <a:off x="3590925" y="23557708"/>
            <a:ext cx="9240838" cy="1145382"/>
          </a:xfrm>
        </p:spPr>
        <p:txBody>
          <a:bodyPr/>
          <a:lstStyle>
            <a:lvl1pPr algn="l">
              <a:defRPr sz="3713" i="0">
                <a:solidFill>
                  <a:schemeClr val="bg1"/>
                </a:solidFill>
                <a:latin typeface="Arial" pitchFamily="34" charset="0"/>
                <a:cs typeface="Arial" pitchFamily="34" charset="0"/>
              </a:defRPr>
            </a:lvl1pPr>
          </a:lstStyle>
          <a:p>
            <a:pPr>
              <a:defRPr/>
            </a:pPr>
            <a:fld id="{693FE109-F29C-DF41-B2A5-B8C1353B15A6}" type="datetime1">
              <a:rPr lang="en-US"/>
              <a:pPr>
                <a:defRPr/>
              </a:pPr>
              <a:t>10/26/22</a:t>
            </a:fld>
            <a:endParaRPr lang="en-US" dirty="0"/>
          </a:p>
        </p:txBody>
      </p:sp>
    </p:spTree>
    <p:extLst>
      <p:ext uri="{BB962C8B-B14F-4D97-AF65-F5344CB8AC3E}">
        <p14:creationId xmlns:p14="http://schemas.microsoft.com/office/powerpoint/2010/main" val="407179768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tx2"/>
        </a:solidFill>
        <a:effectLst/>
      </p:bgPr>
    </p:bg>
    <p:spTree>
      <p:nvGrpSpPr>
        <p:cNvPr id="1" name=""/>
        <p:cNvGrpSpPr/>
        <p:nvPr/>
      </p:nvGrpSpPr>
      <p:grpSpPr>
        <a:xfrm>
          <a:off x="0" y="0"/>
          <a:ext cx="0" cy="0"/>
          <a:chOff x="0" y="0"/>
          <a:chExt cx="0" cy="0"/>
        </a:xfrm>
      </p:grpSpPr>
      <p:pic>
        <p:nvPicPr>
          <p:cNvPr id="5"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46480" y="3536157"/>
            <a:ext cx="10226674" cy="31182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 name="Title 34"/>
          <p:cNvSpPr>
            <a:spLocks noGrp="1"/>
          </p:cNvSpPr>
          <p:nvPr>
            <p:ph type="title"/>
          </p:nvPr>
        </p:nvSpPr>
        <p:spPr>
          <a:xfrm>
            <a:off x="3113304" y="14593313"/>
            <a:ext cx="31659456" cy="2217107"/>
          </a:xfrm>
        </p:spPr>
        <p:txBody>
          <a:bodyPr rtlCol="0" anchor="b"/>
          <a:lstStyle>
            <a:lvl1pPr>
              <a:lnSpc>
                <a:spcPct val="95000"/>
              </a:lnSpc>
              <a:defRPr kumimoji="0" lang="en-US" sz="11701" b="0" i="0" u="none" strike="noStrike" kern="1200" cap="none" spc="0" normalizeH="0" baseline="0" noProof="0" dirty="0">
                <a:ln>
                  <a:noFill/>
                </a:ln>
                <a:solidFill>
                  <a:schemeClr val="bg1"/>
                </a:solidFill>
                <a:effectLst/>
                <a:uLnTx/>
                <a:uFillTx/>
                <a:latin typeface="+mn-lt"/>
                <a:ea typeface="+mj-ea"/>
                <a:cs typeface="+mj-cs"/>
              </a:defRPr>
            </a:lvl1pPr>
          </a:lstStyle>
          <a:p>
            <a:pPr lvl="0"/>
            <a:r>
              <a:rPr lang="en-US"/>
              <a:t>Click to edit Master title style</a:t>
            </a:r>
            <a:endParaRPr lang="en-US" dirty="0"/>
          </a:p>
        </p:txBody>
      </p:sp>
      <p:sp>
        <p:nvSpPr>
          <p:cNvPr id="38" name="Text Placeholder 2"/>
          <p:cNvSpPr>
            <a:spLocks noGrp="1"/>
          </p:cNvSpPr>
          <p:nvPr>
            <p:ph type="body" idx="1"/>
          </p:nvPr>
        </p:nvSpPr>
        <p:spPr>
          <a:xfrm>
            <a:off x="3142547" y="16497497"/>
            <a:ext cx="31536077" cy="2437589"/>
          </a:xfrm>
        </p:spPr>
        <p:txBody>
          <a:bodyPr>
            <a:noAutofit/>
          </a:bodyPr>
          <a:lstStyle>
            <a:lvl1pPr marL="0" indent="0" algn="l" defTabSz="2821929" rtl="0" eaLnBrk="1" latinLnBrk="0" hangingPunct="1">
              <a:lnSpc>
                <a:spcPct val="90000"/>
              </a:lnSpc>
              <a:spcBef>
                <a:spcPts val="1852"/>
              </a:spcBef>
              <a:buFont typeface="Arial" pitchFamily="34" charset="0"/>
              <a:buNone/>
              <a:defRPr sz="11701" i="1" spc="0" baseline="0">
                <a:solidFill>
                  <a:schemeClr val="bg1"/>
                </a:solidFill>
                <a:latin typeface="+mn-lt"/>
              </a:defRPr>
            </a:lvl1pPr>
            <a:lvl2pPr marL="1410964" indent="0">
              <a:buNone/>
              <a:defRPr sz="5569">
                <a:solidFill>
                  <a:schemeClr val="tx1">
                    <a:tint val="75000"/>
                  </a:schemeClr>
                </a:solidFill>
              </a:defRPr>
            </a:lvl2pPr>
            <a:lvl3pPr marL="2821929" indent="0">
              <a:buNone/>
              <a:defRPr sz="4951">
                <a:solidFill>
                  <a:schemeClr val="tx1">
                    <a:tint val="75000"/>
                  </a:schemeClr>
                </a:solidFill>
              </a:defRPr>
            </a:lvl3pPr>
            <a:lvl4pPr marL="4232893" indent="0">
              <a:buNone/>
              <a:defRPr sz="4332">
                <a:solidFill>
                  <a:schemeClr val="tx1">
                    <a:tint val="75000"/>
                  </a:schemeClr>
                </a:solidFill>
              </a:defRPr>
            </a:lvl4pPr>
            <a:lvl5pPr marL="5643856" indent="0">
              <a:buNone/>
              <a:defRPr sz="4332">
                <a:solidFill>
                  <a:schemeClr val="tx1">
                    <a:tint val="75000"/>
                  </a:schemeClr>
                </a:solidFill>
              </a:defRPr>
            </a:lvl5pPr>
            <a:lvl6pPr marL="7054822" indent="0">
              <a:buNone/>
              <a:defRPr sz="4332">
                <a:solidFill>
                  <a:schemeClr val="tx1">
                    <a:tint val="75000"/>
                  </a:schemeClr>
                </a:solidFill>
              </a:defRPr>
            </a:lvl6pPr>
            <a:lvl7pPr marL="8465785" indent="0">
              <a:buNone/>
              <a:defRPr sz="4332">
                <a:solidFill>
                  <a:schemeClr val="tx1">
                    <a:tint val="75000"/>
                  </a:schemeClr>
                </a:solidFill>
              </a:defRPr>
            </a:lvl7pPr>
            <a:lvl8pPr marL="9876750" indent="0">
              <a:buNone/>
              <a:defRPr sz="4332">
                <a:solidFill>
                  <a:schemeClr val="tx1">
                    <a:tint val="75000"/>
                  </a:schemeClr>
                </a:solidFill>
              </a:defRPr>
            </a:lvl8pPr>
            <a:lvl9pPr marL="11287714" indent="0">
              <a:buNone/>
              <a:defRPr sz="4332">
                <a:solidFill>
                  <a:schemeClr val="tx1">
                    <a:tint val="75000"/>
                  </a:schemeClr>
                </a:solidFill>
              </a:defRPr>
            </a:lvl9pPr>
          </a:lstStyle>
          <a:p>
            <a:pPr lvl="0"/>
            <a:r>
              <a:rPr lang="en-US"/>
              <a:t>Click to edit Master text styles</a:t>
            </a:r>
          </a:p>
        </p:txBody>
      </p:sp>
      <p:sp>
        <p:nvSpPr>
          <p:cNvPr id="3" name="Text Placeholder 2"/>
          <p:cNvSpPr>
            <a:spLocks noGrp="1"/>
          </p:cNvSpPr>
          <p:nvPr>
            <p:ph type="body" sz="quarter" idx="10"/>
          </p:nvPr>
        </p:nvSpPr>
        <p:spPr>
          <a:xfrm>
            <a:off x="3589022" y="20880196"/>
            <a:ext cx="31089600" cy="929640"/>
          </a:xfrm>
        </p:spPr>
        <p:txBody>
          <a:bodyPr lIns="0" tIns="0" rIns="0" bIns="0" rtlCol="0"/>
          <a:lstStyle>
            <a:lvl1pPr marL="0" indent="0">
              <a:spcBef>
                <a:spcPts val="0"/>
              </a:spcBef>
              <a:buFontTx/>
              <a:buNone/>
              <a:defRPr lang="en-US" sz="5569" i="0" dirty="0" smtClean="0">
                <a:solidFill>
                  <a:schemeClr val="bg1"/>
                </a:solidFill>
                <a:cs typeface="Arial" pitchFamily="34" charset="0"/>
              </a:defRPr>
            </a:lvl1pPr>
            <a:lvl2pPr>
              <a:defRPr lang="en-US" sz="5569" dirty="0" smtClean="0">
                <a:latin typeface="+mn-lt"/>
              </a:defRPr>
            </a:lvl2pPr>
            <a:lvl3pPr>
              <a:defRPr lang="en-US" sz="5569" dirty="0" smtClean="0">
                <a:latin typeface="+mn-lt"/>
              </a:defRPr>
            </a:lvl3pPr>
            <a:lvl4pPr>
              <a:defRPr lang="en-US" sz="5569" dirty="0" smtClean="0">
                <a:latin typeface="+mn-lt"/>
              </a:defRPr>
            </a:lvl4pPr>
            <a:lvl5pPr>
              <a:defRPr lang="en-US" sz="5569" dirty="0">
                <a:latin typeface="+mn-lt"/>
              </a:defRPr>
            </a:lvl5pPr>
          </a:lstStyle>
          <a:p>
            <a:pPr lvl="0"/>
            <a:r>
              <a:rPr lang="en-US"/>
              <a:t>Click to edit Master text styles</a:t>
            </a:r>
          </a:p>
        </p:txBody>
      </p:sp>
      <p:sp>
        <p:nvSpPr>
          <p:cNvPr id="6" name="Date Placeholder 4"/>
          <p:cNvSpPr>
            <a:spLocks noGrp="1"/>
          </p:cNvSpPr>
          <p:nvPr>
            <p:ph type="dt" sz="half" idx="11"/>
          </p:nvPr>
        </p:nvSpPr>
        <p:spPr>
          <a:xfrm>
            <a:off x="3590925" y="29020295"/>
            <a:ext cx="9240838" cy="1145382"/>
          </a:xfrm>
        </p:spPr>
        <p:txBody>
          <a:bodyPr/>
          <a:lstStyle>
            <a:lvl1pPr algn="l">
              <a:defRPr sz="3713" i="0">
                <a:solidFill>
                  <a:schemeClr val="bg1"/>
                </a:solidFill>
                <a:latin typeface="Arial" pitchFamily="34" charset="0"/>
                <a:cs typeface="Arial" pitchFamily="34" charset="0"/>
              </a:defRPr>
            </a:lvl1pPr>
          </a:lstStyle>
          <a:p>
            <a:pPr>
              <a:defRPr/>
            </a:pPr>
            <a:fld id="{8AB500F8-B9EA-2C45-9BE3-4245453365F8}" type="datetime1">
              <a:rPr lang="en-US"/>
              <a:pPr>
                <a:defRPr/>
              </a:pPr>
              <a:t>10/26/22</a:t>
            </a:fld>
            <a:endParaRPr lang="en-US" dirty="0"/>
          </a:p>
        </p:txBody>
      </p:sp>
    </p:spTree>
    <p:extLst>
      <p:ext uri="{BB962C8B-B14F-4D97-AF65-F5344CB8AC3E}">
        <p14:creationId xmlns:p14="http://schemas.microsoft.com/office/powerpoint/2010/main" val="486227977"/>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pic>
        <p:nvPicPr>
          <p:cNvPr id="4" name="Picture 12"/>
          <p:cNvPicPr>
            <a:picLocks noChangeAspect="1"/>
          </p:cNvPicPr>
          <p:nvPr userDrawn="1"/>
        </p:nvPicPr>
        <p:blipFill>
          <a:blip r:embed="rId2">
            <a:extLst>
              <a:ext uri="{28A0092B-C50C-407E-A947-70E740481C1C}">
                <a14:useLocalDpi xmlns:a14="http://schemas.microsoft.com/office/drawing/2010/main" val="0"/>
              </a:ext>
            </a:extLst>
          </a:blip>
          <a:srcRect b="-2"/>
          <a:stretch>
            <a:fillRect/>
          </a:stretch>
        </p:blipFill>
        <p:spPr bwMode="ltGray">
          <a:xfrm>
            <a:off x="0" y="0"/>
            <a:ext cx="43891200" cy="3291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13"/>
          <p:cNvSpPr>
            <a:spLocks noChangeArrowheads="1"/>
          </p:cNvSpPr>
          <p:nvPr userDrawn="1"/>
        </p:nvSpPr>
        <p:spPr bwMode="invGray">
          <a:xfrm>
            <a:off x="0" y="0"/>
            <a:ext cx="43891200" cy="32918400"/>
          </a:xfrm>
          <a:prstGeom prst="rect">
            <a:avLst/>
          </a:prstGeom>
          <a:solidFill>
            <a:srgbClr val="000000">
              <a:alpha val="39999"/>
            </a:srgbClr>
          </a:solidFill>
          <a:ln>
            <a:noFill/>
          </a:ln>
          <a:extLst>
            <a:ext uri="{91240B29-F687-4f45-9708-019B960494DF}">
              <a14:hiddenLine xmlns:a14="http://schemas.microsoft.com/office/drawing/2010/main" xmlns="" w="19050">
                <a:solidFill>
                  <a:srgbClr val="000000"/>
                </a:solidFill>
                <a:miter lim="800000"/>
                <a:headEnd/>
                <a:tailEnd/>
              </a14:hiddenLine>
            </a:ext>
          </a:extLst>
        </p:spPr>
        <p:txBody>
          <a:bodyPr wrap="none" lIns="281873" tIns="140936" rIns="281873" bIns="140936" anchor="ctr"/>
          <a:lstStyle/>
          <a:p>
            <a:pPr algn="ctr">
              <a:lnSpc>
                <a:spcPct val="90000"/>
              </a:lnSpc>
            </a:pPr>
            <a:endParaRPr lang="en-US" sz="4951" b="1">
              <a:solidFill>
                <a:schemeClr val="bg1"/>
              </a:solidFill>
            </a:endParaRPr>
          </a:p>
        </p:txBody>
      </p:sp>
      <p:cxnSp>
        <p:nvCxnSpPr>
          <p:cNvPr id="6" name="Straight Connector 14"/>
          <p:cNvCxnSpPr>
            <a:cxnSpLocks noChangeShapeType="1"/>
          </p:cNvCxnSpPr>
          <p:nvPr/>
        </p:nvCxnSpPr>
        <p:spPr bwMode="auto">
          <a:xfrm>
            <a:off x="1752600" y="30000178"/>
            <a:ext cx="40386000" cy="0"/>
          </a:xfrm>
          <a:prstGeom prst="line">
            <a:avLst/>
          </a:prstGeom>
          <a:noFill/>
          <a:ln w="3175">
            <a:solidFill>
              <a:schemeClr val="bg2"/>
            </a:solidFill>
            <a:miter lim="800000"/>
            <a:headEnd/>
            <a:tailEnd/>
          </a:ln>
          <a:extLst>
            <a:ext uri="{909E8E84-426E-40dd-AFC4-6F175D3DCCD1}">
              <a14:hiddenFill xmlns:a14="http://schemas.microsoft.com/office/drawing/2010/main" xmlns="">
                <a:noFill/>
              </a14:hiddenFill>
            </a:ext>
          </a:extLst>
        </p:spPr>
      </p:cxnSp>
      <p:cxnSp>
        <p:nvCxnSpPr>
          <p:cNvPr id="7" name="Straight Connector 15"/>
          <p:cNvCxnSpPr>
            <a:cxnSpLocks noChangeShapeType="1"/>
          </p:cNvCxnSpPr>
          <p:nvPr userDrawn="1"/>
        </p:nvCxnSpPr>
        <p:spPr bwMode="auto">
          <a:xfrm>
            <a:off x="1752600" y="30000178"/>
            <a:ext cx="40386000" cy="0"/>
          </a:xfrm>
          <a:prstGeom prst="line">
            <a:avLst/>
          </a:prstGeom>
          <a:noFill/>
          <a:ln w="3175">
            <a:solidFill>
              <a:schemeClr val="bg2"/>
            </a:solidFill>
            <a:miter lim="800000"/>
            <a:headEnd/>
            <a:tailEnd/>
          </a:ln>
          <a:extLst>
            <a:ext uri="{909E8E84-426E-40dd-AFC4-6F175D3DCCD1}">
              <a14:hiddenFill xmlns:a14="http://schemas.microsoft.com/office/drawing/2010/main" xmlns="">
                <a:noFill/>
              </a14:hiddenFill>
            </a:ext>
          </a:extLst>
        </p:spPr>
      </p:cxnSp>
      <p:pic>
        <p:nvPicPr>
          <p:cNvPr id="8" name="Picture 41"/>
          <p:cNvPicPr>
            <a:picLocks noChangeAspect="1" noChangeArrowheads="1"/>
          </p:cNvPicPr>
          <p:nvPr userDrawn="1"/>
        </p:nvPicPr>
        <p:blipFill>
          <a:blip r:embed="rId3">
            <a:extLst>
              <a:ext uri="{28A0092B-C50C-407E-A947-70E740481C1C}">
                <a14:useLocalDpi xmlns:a14="http://schemas.microsoft.com/office/drawing/2010/main" val="0"/>
              </a:ext>
            </a:extLst>
          </a:blip>
          <a:srcRect b="35957"/>
          <a:stretch>
            <a:fillRect/>
          </a:stretch>
        </p:blipFill>
        <p:spPr bwMode="invGray">
          <a:xfrm>
            <a:off x="39030276" y="30685983"/>
            <a:ext cx="3835400" cy="1609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1662419" y="15049408"/>
            <a:ext cx="38831525" cy="2575351"/>
          </a:xfrm>
        </p:spPr>
        <p:txBody>
          <a:bodyPr lIns="501108" tIns="250554" rIns="501108" bIns="250554" rtlCol="0" anchor="b"/>
          <a:lstStyle>
            <a:lvl1pPr marL="866280" indent="-866280">
              <a:lnSpc>
                <a:spcPct val="90000"/>
              </a:lnSpc>
              <a:defRPr lang="en-US" sz="14794" spc="-62" baseline="0" dirty="0">
                <a:solidFill>
                  <a:schemeClr val="bg2"/>
                </a:solidFill>
              </a:defRPr>
            </a:lvl1pPr>
          </a:lstStyle>
          <a:p>
            <a:pPr lvl="0"/>
            <a:r>
              <a:rPr lang="en-US"/>
              <a:t>Click to edit Master title style</a:t>
            </a:r>
            <a:endParaRPr lang="en-US" dirty="0"/>
          </a:p>
        </p:txBody>
      </p:sp>
      <p:sp>
        <p:nvSpPr>
          <p:cNvPr id="3" name="Content Placeholder 2"/>
          <p:cNvSpPr>
            <a:spLocks noGrp="1"/>
          </p:cNvSpPr>
          <p:nvPr>
            <p:ph idx="1"/>
          </p:nvPr>
        </p:nvSpPr>
        <p:spPr>
          <a:xfrm>
            <a:off x="3097589" y="19600037"/>
            <a:ext cx="39962630" cy="3465120"/>
          </a:xfrm>
        </p:spPr>
        <p:txBody>
          <a:bodyPr lIns="501108" tIns="250554" rIns="501108" bIns="250554" rtlCol="0">
            <a:noAutofit/>
          </a:bodyPr>
          <a:lstStyle>
            <a:lvl1pPr marL="0" indent="0">
              <a:spcBef>
                <a:spcPts val="926"/>
              </a:spcBef>
              <a:buNone/>
              <a:defRPr lang="en-US" sz="4951" baseline="0" dirty="0" smtClean="0">
                <a:solidFill>
                  <a:schemeClr val="bg2"/>
                </a:solidFill>
              </a:defRPr>
            </a:lvl1pPr>
            <a:lvl2pPr marL="709663" indent="0">
              <a:buNone/>
              <a:defRPr lang="en-US" dirty="0" smtClean="0"/>
            </a:lvl2pPr>
            <a:lvl3pPr marL="1590622" indent="0">
              <a:buNone/>
              <a:defRPr lang="en-US" dirty="0" smtClean="0"/>
            </a:lvl3pPr>
            <a:lvl4pPr marL="2466694" indent="0">
              <a:buNone/>
              <a:defRPr lang="en-US" dirty="0" smtClean="0"/>
            </a:lvl4pPr>
            <a:lvl5pPr marL="3347653" indent="0">
              <a:buNone/>
              <a:defRPr lang="en-US" dirty="0"/>
            </a:lvl5pPr>
          </a:lstStyle>
          <a:p>
            <a:pPr lvl="0"/>
            <a:r>
              <a:rPr lang="en-US"/>
              <a:t>Click to edit Master text styles</a:t>
            </a:r>
          </a:p>
          <a:p>
            <a:pPr lvl="1"/>
            <a:r>
              <a:rPr lang="en-US"/>
              <a:t>Second level</a:t>
            </a:r>
          </a:p>
        </p:txBody>
      </p:sp>
      <p:sp>
        <p:nvSpPr>
          <p:cNvPr id="9" name="Date Placeholder 4"/>
          <p:cNvSpPr>
            <a:spLocks noGrp="1"/>
          </p:cNvSpPr>
          <p:nvPr>
            <p:ph type="dt" sz="half" idx="10"/>
          </p:nvPr>
        </p:nvSpPr>
        <p:spPr/>
        <p:txBody>
          <a:bodyPr/>
          <a:lstStyle>
            <a:lvl1pPr algn="l">
              <a:defRPr sz="2757" i="0">
                <a:solidFill>
                  <a:schemeClr val="bg2"/>
                </a:solidFill>
                <a:latin typeface="Arial" pitchFamily="34" charset="0"/>
                <a:cs typeface="Arial" pitchFamily="34" charset="0"/>
              </a:defRPr>
            </a:lvl1pPr>
          </a:lstStyle>
          <a:p>
            <a:pPr>
              <a:defRPr/>
            </a:pPr>
            <a:fld id="{96B555FC-0BFA-E542-955E-43CF68CC6524}" type="datetime1">
              <a:rPr lang="en-US"/>
              <a:pPr>
                <a:defRPr/>
              </a:pPr>
              <a:t>10/26/22</a:t>
            </a:fld>
            <a:endParaRPr lang="en-US" dirty="0"/>
          </a:p>
        </p:txBody>
      </p:sp>
      <p:sp>
        <p:nvSpPr>
          <p:cNvPr id="10" name="Footer Placeholder 5"/>
          <p:cNvSpPr>
            <a:spLocks noGrp="1"/>
          </p:cNvSpPr>
          <p:nvPr>
            <p:ph type="ftr" sz="quarter" idx="11"/>
          </p:nvPr>
        </p:nvSpPr>
        <p:spPr/>
        <p:txBody>
          <a:bodyPr/>
          <a:lstStyle>
            <a:lvl1pPr algn="l">
              <a:defRPr sz="2757" i="0">
                <a:solidFill>
                  <a:schemeClr val="bg2"/>
                </a:solidFill>
                <a:latin typeface="Arial" pitchFamily="34" charset="0"/>
                <a:cs typeface="Arial" pitchFamily="34" charset="0"/>
              </a:defRPr>
            </a:lvl1pPr>
          </a:lstStyle>
          <a:p>
            <a:pPr>
              <a:defRPr/>
            </a:pPr>
            <a:r>
              <a:rPr lang="en-US"/>
              <a:t>Presentation Title and/or Sub Brand Name Here</a:t>
            </a:r>
            <a:endParaRPr lang="en-US" dirty="0"/>
          </a:p>
        </p:txBody>
      </p:sp>
      <p:sp>
        <p:nvSpPr>
          <p:cNvPr id="11" name="Slide Number Placeholder 6"/>
          <p:cNvSpPr>
            <a:spLocks noGrp="1"/>
          </p:cNvSpPr>
          <p:nvPr>
            <p:ph type="sldNum" sz="quarter" idx="12"/>
          </p:nvPr>
        </p:nvSpPr>
        <p:spPr/>
        <p:txBody>
          <a:bodyPr/>
          <a:lstStyle>
            <a:lvl1pPr algn="l">
              <a:defRPr sz="2757" i="1">
                <a:solidFill>
                  <a:schemeClr val="bg2"/>
                </a:solidFill>
                <a:latin typeface="Arial" pitchFamily="34" charset="0"/>
                <a:cs typeface="Arial" pitchFamily="34" charset="0"/>
              </a:defRPr>
            </a:lvl1pPr>
          </a:lstStyle>
          <a:p>
            <a:pPr>
              <a:defRPr/>
            </a:pPr>
            <a:fld id="{9BFB89BB-DF6C-1640-B505-ED11BE081984}" type="slidenum">
              <a:rPr lang="en-US"/>
              <a:pPr>
                <a:defRPr/>
              </a:pPr>
              <a:t>‹#›</a:t>
            </a:fld>
            <a:endParaRPr lang="en-US" dirty="0"/>
          </a:p>
        </p:txBody>
      </p:sp>
    </p:spTree>
    <p:extLst>
      <p:ext uri="{BB962C8B-B14F-4D97-AF65-F5344CB8AC3E}">
        <p14:creationId xmlns:p14="http://schemas.microsoft.com/office/powerpoint/2010/main" val="736030843"/>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on Blue">
    <p:spTree>
      <p:nvGrpSpPr>
        <p:cNvPr id="1" name=""/>
        <p:cNvGrpSpPr/>
        <p:nvPr/>
      </p:nvGrpSpPr>
      <p:grpSpPr>
        <a:xfrm>
          <a:off x="0" y="0"/>
          <a:ext cx="0" cy="0"/>
          <a:chOff x="0" y="0"/>
          <a:chExt cx="0" cy="0"/>
        </a:xfrm>
      </p:grpSpPr>
      <p:sp>
        <p:nvSpPr>
          <p:cNvPr id="2" name="Title 1"/>
          <p:cNvSpPr>
            <a:spLocks noGrp="1"/>
          </p:cNvSpPr>
          <p:nvPr>
            <p:ph type="title"/>
          </p:nvPr>
        </p:nvSpPr>
        <p:spPr>
          <a:xfrm>
            <a:off x="1662419" y="19621422"/>
            <a:ext cx="38831525" cy="2575351"/>
          </a:xfrm>
        </p:spPr>
        <p:txBody>
          <a:bodyPr lIns="501108" tIns="250554" rIns="501108" bIns="250554" rtlCol="0" anchor="b"/>
          <a:lstStyle>
            <a:lvl1pPr marL="866280" indent="-866280">
              <a:lnSpc>
                <a:spcPct val="90000"/>
              </a:lnSpc>
              <a:defRPr lang="en-US" sz="14794" spc="-62" baseline="0" dirty="0"/>
            </a:lvl1pPr>
          </a:lstStyle>
          <a:p>
            <a:pPr lvl="0"/>
            <a:r>
              <a:rPr lang="en-US"/>
              <a:t>Click to edit Master title style</a:t>
            </a:r>
            <a:endParaRPr lang="en-US" dirty="0"/>
          </a:p>
        </p:txBody>
      </p:sp>
      <p:sp>
        <p:nvSpPr>
          <p:cNvPr id="3" name="Content Placeholder 2"/>
          <p:cNvSpPr>
            <a:spLocks noGrp="1"/>
          </p:cNvSpPr>
          <p:nvPr>
            <p:ph idx="1"/>
          </p:nvPr>
        </p:nvSpPr>
        <p:spPr>
          <a:xfrm>
            <a:off x="3097589" y="23623397"/>
            <a:ext cx="39962630" cy="3465120"/>
          </a:xfrm>
        </p:spPr>
        <p:txBody>
          <a:bodyPr lIns="501108" tIns="250554" rIns="501108" bIns="250554" rtlCol="0">
            <a:noAutofit/>
          </a:bodyPr>
          <a:lstStyle>
            <a:lvl1pPr marL="0" indent="0">
              <a:spcBef>
                <a:spcPts val="926"/>
              </a:spcBef>
              <a:buNone/>
              <a:defRPr lang="en-US" sz="4951" baseline="0" dirty="0" smtClean="0"/>
            </a:lvl1pPr>
            <a:lvl2pPr marL="709663" indent="0">
              <a:buNone/>
              <a:defRPr lang="en-US" dirty="0" smtClean="0"/>
            </a:lvl2pPr>
            <a:lvl3pPr marL="1590622" indent="0">
              <a:buNone/>
              <a:defRPr lang="en-US" dirty="0" smtClean="0"/>
            </a:lvl3pPr>
            <a:lvl4pPr marL="2466694" indent="0">
              <a:buNone/>
              <a:defRPr lang="en-US" dirty="0" smtClean="0"/>
            </a:lvl4pPr>
            <a:lvl5pPr marL="3347653" indent="0">
              <a:buNone/>
              <a:defRPr lang="en-US" dirty="0"/>
            </a:lvl5pPr>
          </a:lstStyle>
          <a:p>
            <a:pPr lvl="0"/>
            <a:r>
              <a:rPr lang="en-US"/>
              <a:t>Click to edit Master text styles</a:t>
            </a:r>
          </a:p>
          <a:p>
            <a:pPr lvl="1"/>
            <a:r>
              <a:rPr lang="en-US"/>
              <a:t>Second level</a:t>
            </a:r>
          </a:p>
        </p:txBody>
      </p:sp>
      <p:sp>
        <p:nvSpPr>
          <p:cNvPr id="4" name="Date Placeholder 4"/>
          <p:cNvSpPr>
            <a:spLocks noGrp="1"/>
          </p:cNvSpPr>
          <p:nvPr>
            <p:ph type="dt" sz="half" idx="10"/>
          </p:nvPr>
        </p:nvSpPr>
        <p:spPr/>
        <p:txBody>
          <a:bodyPr/>
          <a:lstStyle>
            <a:lvl1pPr>
              <a:defRPr/>
            </a:lvl1pPr>
          </a:lstStyle>
          <a:p>
            <a:pPr>
              <a:defRPr/>
            </a:pPr>
            <a:fld id="{A64A037D-8AAC-5A4C-B49E-F311D1D550EE}" type="datetime1">
              <a:rPr lang="en-US"/>
              <a:pPr>
                <a:defRPr/>
              </a:pPr>
              <a:t>10/26/22</a:t>
            </a:fld>
            <a:endParaRPr lang="en-US" dirty="0"/>
          </a:p>
        </p:txBody>
      </p:sp>
      <p:sp>
        <p:nvSpPr>
          <p:cNvPr id="5" name="Footer Placeholder 5"/>
          <p:cNvSpPr>
            <a:spLocks noGrp="1"/>
          </p:cNvSpPr>
          <p:nvPr>
            <p:ph type="ftr" sz="quarter" idx="11"/>
          </p:nvPr>
        </p:nvSpPr>
        <p:spPr/>
        <p:txBody>
          <a:bodyPr/>
          <a:lstStyle>
            <a:lvl1pPr>
              <a:defRPr/>
            </a:lvl1pPr>
          </a:lstStyle>
          <a:p>
            <a:pPr>
              <a:defRPr/>
            </a:pPr>
            <a:r>
              <a:rPr lang="en-US"/>
              <a:t>Presentation Title and/or Sub Brand Name Here</a:t>
            </a:r>
            <a:endParaRPr lang="en-US" dirty="0"/>
          </a:p>
        </p:txBody>
      </p:sp>
      <p:sp>
        <p:nvSpPr>
          <p:cNvPr id="6" name="Slide Number Placeholder 6"/>
          <p:cNvSpPr>
            <a:spLocks noGrp="1"/>
          </p:cNvSpPr>
          <p:nvPr>
            <p:ph type="sldNum" sz="quarter" idx="12"/>
          </p:nvPr>
        </p:nvSpPr>
        <p:spPr/>
        <p:txBody>
          <a:bodyPr/>
          <a:lstStyle>
            <a:lvl1pPr>
              <a:defRPr/>
            </a:lvl1pPr>
          </a:lstStyle>
          <a:p>
            <a:pPr>
              <a:defRPr/>
            </a:pPr>
            <a:fld id="{627CB352-774E-C746-8759-02947D0FAB36}" type="slidenum">
              <a:rPr lang="en-US"/>
              <a:pPr>
                <a:defRPr/>
              </a:pPr>
              <a:t>‹#›</a:t>
            </a:fld>
            <a:endParaRPr lang="en-US" dirty="0"/>
          </a:p>
        </p:txBody>
      </p:sp>
    </p:spTree>
    <p:extLst>
      <p:ext uri="{BB962C8B-B14F-4D97-AF65-F5344CB8AC3E}">
        <p14:creationId xmlns:p14="http://schemas.microsoft.com/office/powerpoint/2010/main" val="665811837"/>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37927" y="2106784"/>
            <a:ext cx="38831525" cy="1992178"/>
          </a:xfrm>
        </p:spPr>
        <p:txBody>
          <a:bodyPr lIns="501108" tIns="250554" rIns="501108" bIns="250554" rtlCol="0"/>
          <a:lstStyle>
            <a:lvl1pPr>
              <a:defRPr lang="en-US" dirty="0"/>
            </a:lvl1pPr>
          </a:lstStyle>
          <a:p>
            <a:pPr lvl="0"/>
            <a:r>
              <a:rPr lang="en-US"/>
              <a:t>Click to edit Master title style</a:t>
            </a:r>
            <a:endParaRPr lang="en-US" dirty="0"/>
          </a:p>
        </p:txBody>
      </p:sp>
      <p:sp>
        <p:nvSpPr>
          <p:cNvPr id="3" name="Content Placeholder 2"/>
          <p:cNvSpPr>
            <a:spLocks noGrp="1"/>
          </p:cNvSpPr>
          <p:nvPr>
            <p:ph idx="1"/>
          </p:nvPr>
        </p:nvSpPr>
        <p:spPr>
          <a:xfrm>
            <a:off x="3174600" y="7506011"/>
            <a:ext cx="39962630" cy="19255210"/>
          </a:xfrm>
        </p:spPr>
        <p:txBody>
          <a:bodyPr lIns="501108" tIns="250554" rIns="501108" bIns="250554"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4"/>
          <p:cNvSpPr>
            <a:spLocks noGrp="1"/>
          </p:cNvSpPr>
          <p:nvPr>
            <p:ph type="dt" sz="half" idx="10"/>
          </p:nvPr>
        </p:nvSpPr>
        <p:spPr/>
        <p:txBody>
          <a:bodyPr/>
          <a:lstStyle>
            <a:lvl1pPr>
              <a:defRPr/>
            </a:lvl1pPr>
          </a:lstStyle>
          <a:p>
            <a:pPr>
              <a:defRPr/>
            </a:pPr>
            <a:fld id="{8BC57942-0B38-2340-8CED-5E0EBC96FDF7}" type="datetime1">
              <a:rPr lang="en-US"/>
              <a:pPr>
                <a:defRPr/>
              </a:pPr>
              <a:t>10/26/22</a:t>
            </a:fld>
            <a:endParaRPr lang="en-US" dirty="0"/>
          </a:p>
        </p:txBody>
      </p:sp>
      <p:sp>
        <p:nvSpPr>
          <p:cNvPr id="5" name="Footer Placeholder 5"/>
          <p:cNvSpPr>
            <a:spLocks noGrp="1"/>
          </p:cNvSpPr>
          <p:nvPr>
            <p:ph type="ftr" sz="quarter" idx="11"/>
          </p:nvPr>
        </p:nvSpPr>
        <p:spPr/>
        <p:txBody>
          <a:bodyPr/>
          <a:lstStyle>
            <a:lvl1pPr>
              <a:defRPr/>
            </a:lvl1pPr>
          </a:lstStyle>
          <a:p>
            <a:pPr>
              <a:defRPr/>
            </a:pPr>
            <a:r>
              <a:rPr lang="en-US"/>
              <a:t>Presentation Title and/or Sub Brand Name Here</a:t>
            </a:r>
            <a:endParaRPr lang="en-US" dirty="0"/>
          </a:p>
        </p:txBody>
      </p:sp>
      <p:sp>
        <p:nvSpPr>
          <p:cNvPr id="6" name="Slide Number Placeholder 6"/>
          <p:cNvSpPr>
            <a:spLocks noGrp="1"/>
          </p:cNvSpPr>
          <p:nvPr>
            <p:ph type="sldNum" sz="quarter" idx="12"/>
          </p:nvPr>
        </p:nvSpPr>
        <p:spPr/>
        <p:txBody>
          <a:bodyPr/>
          <a:lstStyle>
            <a:lvl1pPr>
              <a:defRPr/>
            </a:lvl1pPr>
          </a:lstStyle>
          <a:p>
            <a:pPr>
              <a:defRPr/>
            </a:pPr>
            <a:fld id="{6768B9D6-F12C-D54F-8C80-ACDAD344D0B3}" type="slidenum">
              <a:rPr lang="en-US"/>
              <a:pPr>
                <a:defRPr/>
              </a:pPr>
              <a:t>‹#›</a:t>
            </a:fld>
            <a:endParaRPr lang="en-US" dirty="0"/>
          </a:p>
        </p:txBody>
      </p:sp>
    </p:spTree>
    <p:extLst>
      <p:ext uri="{BB962C8B-B14F-4D97-AF65-F5344CB8AC3E}">
        <p14:creationId xmlns:p14="http://schemas.microsoft.com/office/powerpoint/2010/main" val="3754614761"/>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Head and Content w/Subhead">
    <p:spTree>
      <p:nvGrpSpPr>
        <p:cNvPr id="1" name=""/>
        <p:cNvGrpSpPr/>
        <p:nvPr/>
      </p:nvGrpSpPr>
      <p:grpSpPr>
        <a:xfrm>
          <a:off x="0" y="0"/>
          <a:ext cx="0" cy="0"/>
          <a:chOff x="0" y="0"/>
          <a:chExt cx="0" cy="0"/>
        </a:xfrm>
      </p:grpSpPr>
      <p:sp>
        <p:nvSpPr>
          <p:cNvPr id="2" name="Title 1"/>
          <p:cNvSpPr>
            <a:spLocks noGrp="1"/>
          </p:cNvSpPr>
          <p:nvPr>
            <p:ph type="title"/>
          </p:nvPr>
        </p:nvSpPr>
        <p:spPr>
          <a:xfrm>
            <a:off x="3137927" y="2106784"/>
            <a:ext cx="38831525" cy="1992178"/>
          </a:xfrm>
        </p:spPr>
        <p:txBody>
          <a:bodyPr lIns="501108" tIns="250554" rIns="501108" bIns="250554" rtlCol="0"/>
          <a:lstStyle>
            <a:lvl1pPr>
              <a:defRPr lang="en-US" dirty="0"/>
            </a:lvl1pPr>
          </a:lstStyle>
          <a:p>
            <a:pPr lvl="0"/>
            <a:r>
              <a:rPr lang="en-US"/>
              <a:t>Click to edit Master title style</a:t>
            </a:r>
            <a:endParaRPr lang="en-US" dirty="0"/>
          </a:p>
        </p:txBody>
      </p:sp>
      <p:sp>
        <p:nvSpPr>
          <p:cNvPr id="3" name="Content Placeholder 2"/>
          <p:cNvSpPr>
            <a:spLocks noGrp="1"/>
          </p:cNvSpPr>
          <p:nvPr>
            <p:ph idx="1"/>
          </p:nvPr>
        </p:nvSpPr>
        <p:spPr>
          <a:xfrm>
            <a:off x="3174600" y="9704603"/>
            <a:ext cx="39962630" cy="19255210"/>
          </a:xfrm>
        </p:spPr>
        <p:txBody>
          <a:bodyPr lIns="501108" tIns="250554" rIns="501108" bIns="250554"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2"/>
          <p:cNvSpPr>
            <a:spLocks noGrp="1"/>
          </p:cNvSpPr>
          <p:nvPr>
            <p:ph type="body" idx="10"/>
          </p:nvPr>
        </p:nvSpPr>
        <p:spPr>
          <a:xfrm>
            <a:off x="3063497" y="7505685"/>
            <a:ext cx="38818421" cy="1506874"/>
          </a:xfrm>
        </p:spPr>
        <p:txBody>
          <a:bodyPr/>
          <a:lstStyle>
            <a:lvl1pPr marL="0" indent="0">
              <a:buNone/>
              <a:defRPr sz="6469" b="0">
                <a:solidFill>
                  <a:schemeClr val="bg1"/>
                </a:solidFill>
                <a:latin typeface="+mj-lt"/>
              </a:defRPr>
            </a:lvl1pPr>
            <a:lvl2pPr marL="1409538" indent="0">
              <a:buNone/>
              <a:defRPr sz="5569">
                <a:solidFill>
                  <a:schemeClr val="tx1">
                    <a:tint val="75000"/>
                  </a:schemeClr>
                </a:solidFill>
              </a:defRPr>
            </a:lvl2pPr>
            <a:lvl3pPr marL="2819076" indent="0">
              <a:buNone/>
              <a:defRPr sz="4951">
                <a:solidFill>
                  <a:schemeClr val="tx1">
                    <a:tint val="75000"/>
                  </a:schemeClr>
                </a:solidFill>
              </a:defRPr>
            </a:lvl3pPr>
            <a:lvl4pPr marL="4228616" indent="0">
              <a:buNone/>
              <a:defRPr sz="4332">
                <a:solidFill>
                  <a:schemeClr val="tx1">
                    <a:tint val="75000"/>
                  </a:schemeClr>
                </a:solidFill>
              </a:defRPr>
            </a:lvl4pPr>
            <a:lvl5pPr marL="5638154" indent="0">
              <a:buNone/>
              <a:defRPr sz="4332">
                <a:solidFill>
                  <a:schemeClr val="tx1">
                    <a:tint val="75000"/>
                  </a:schemeClr>
                </a:solidFill>
              </a:defRPr>
            </a:lvl5pPr>
            <a:lvl6pPr marL="7047689" indent="0">
              <a:buNone/>
              <a:defRPr sz="4332">
                <a:solidFill>
                  <a:schemeClr val="tx1">
                    <a:tint val="75000"/>
                  </a:schemeClr>
                </a:solidFill>
              </a:defRPr>
            </a:lvl6pPr>
            <a:lvl7pPr marL="8457227" indent="0">
              <a:buNone/>
              <a:defRPr sz="4332">
                <a:solidFill>
                  <a:schemeClr val="tx1">
                    <a:tint val="75000"/>
                  </a:schemeClr>
                </a:solidFill>
              </a:defRPr>
            </a:lvl7pPr>
            <a:lvl8pPr marL="9866765" indent="0">
              <a:buNone/>
              <a:defRPr sz="4332">
                <a:solidFill>
                  <a:schemeClr val="tx1">
                    <a:tint val="75000"/>
                  </a:schemeClr>
                </a:solidFill>
              </a:defRPr>
            </a:lvl8pPr>
            <a:lvl9pPr marL="11276303" indent="0">
              <a:buNone/>
              <a:defRPr sz="4332">
                <a:solidFill>
                  <a:schemeClr val="tx1">
                    <a:tint val="75000"/>
                  </a:schemeClr>
                </a:solidFill>
              </a:defRPr>
            </a:lvl9pPr>
          </a:lstStyle>
          <a:p>
            <a:pPr lvl="0"/>
            <a:r>
              <a:rPr lang="en-US"/>
              <a:t>Click to edit Master text styles</a:t>
            </a:r>
          </a:p>
        </p:txBody>
      </p:sp>
      <p:sp>
        <p:nvSpPr>
          <p:cNvPr id="5" name="Date Placeholder 4"/>
          <p:cNvSpPr>
            <a:spLocks noGrp="1"/>
          </p:cNvSpPr>
          <p:nvPr>
            <p:ph type="dt" sz="half" idx="11"/>
          </p:nvPr>
        </p:nvSpPr>
        <p:spPr/>
        <p:txBody>
          <a:bodyPr/>
          <a:lstStyle>
            <a:lvl1pPr>
              <a:defRPr/>
            </a:lvl1pPr>
          </a:lstStyle>
          <a:p>
            <a:pPr>
              <a:defRPr/>
            </a:pPr>
            <a:fld id="{7AD562C7-27D0-5647-89F8-77F4DBA5B752}" type="datetime1">
              <a:rPr lang="en-US"/>
              <a:pPr>
                <a:defRPr/>
              </a:pPr>
              <a:t>10/26/22</a:t>
            </a:fld>
            <a:endParaRPr lang="en-US" dirty="0"/>
          </a:p>
        </p:txBody>
      </p:sp>
      <p:sp>
        <p:nvSpPr>
          <p:cNvPr id="7" name="Footer Placeholder 5"/>
          <p:cNvSpPr>
            <a:spLocks noGrp="1"/>
          </p:cNvSpPr>
          <p:nvPr>
            <p:ph type="ftr" sz="quarter" idx="12"/>
          </p:nvPr>
        </p:nvSpPr>
        <p:spPr/>
        <p:txBody>
          <a:bodyPr/>
          <a:lstStyle>
            <a:lvl1pPr>
              <a:defRPr/>
            </a:lvl1pPr>
          </a:lstStyle>
          <a:p>
            <a:pPr>
              <a:defRPr/>
            </a:pPr>
            <a:r>
              <a:rPr lang="en-US"/>
              <a:t>Presentation Title and/or Sub Brand Name Here</a:t>
            </a:r>
            <a:endParaRPr lang="en-US" dirty="0"/>
          </a:p>
        </p:txBody>
      </p:sp>
      <p:sp>
        <p:nvSpPr>
          <p:cNvPr id="8" name="Slide Number Placeholder 6"/>
          <p:cNvSpPr>
            <a:spLocks noGrp="1"/>
          </p:cNvSpPr>
          <p:nvPr>
            <p:ph type="sldNum" sz="quarter" idx="13"/>
          </p:nvPr>
        </p:nvSpPr>
        <p:spPr/>
        <p:txBody>
          <a:bodyPr/>
          <a:lstStyle>
            <a:lvl1pPr>
              <a:defRPr/>
            </a:lvl1pPr>
          </a:lstStyle>
          <a:p>
            <a:pPr>
              <a:defRPr/>
            </a:pPr>
            <a:fld id="{8A48C1D2-A4C4-E847-90A9-81F1E6E1CD53}" type="slidenum">
              <a:rPr lang="en-US"/>
              <a:pPr>
                <a:defRPr/>
              </a:pPr>
              <a:t>‹#›</a:t>
            </a:fld>
            <a:endParaRPr lang="en-US" dirty="0"/>
          </a:p>
        </p:txBody>
      </p:sp>
    </p:spTree>
    <p:extLst>
      <p:ext uri="{BB962C8B-B14F-4D97-AF65-F5344CB8AC3E}">
        <p14:creationId xmlns:p14="http://schemas.microsoft.com/office/powerpoint/2010/main" val="2718049827"/>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160178" y="2106784"/>
            <a:ext cx="38785800" cy="1992178"/>
          </a:xfrm>
        </p:spPr>
        <p:txBody>
          <a:bodyPr lIns="501108" tIns="250554" rIns="501108" bIns="250554" rtlCol="0"/>
          <a:lstStyle>
            <a:lvl1pPr>
              <a:defRPr lang="en-US" dirty="0"/>
            </a:lvl1pPr>
          </a:lstStyle>
          <a:p>
            <a:pPr lvl="0"/>
            <a:r>
              <a:rPr lang="en-US"/>
              <a:t>Click to edit Master title style</a:t>
            </a:r>
            <a:endParaRPr lang="en-US" dirty="0"/>
          </a:p>
        </p:txBody>
      </p:sp>
      <p:sp>
        <p:nvSpPr>
          <p:cNvPr id="3" name="Content Placeholder 2"/>
          <p:cNvSpPr>
            <a:spLocks noGrp="1"/>
          </p:cNvSpPr>
          <p:nvPr>
            <p:ph idx="1"/>
          </p:nvPr>
        </p:nvSpPr>
        <p:spPr>
          <a:xfrm>
            <a:off x="3175029" y="7500647"/>
            <a:ext cx="19149058" cy="19094477"/>
          </a:xfrm>
        </p:spPr>
        <p:txBody>
          <a:bodyPr lIns="501108" tIns="250554" rIns="501108" bIns="250554"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2"/>
          <p:cNvSpPr>
            <a:spLocks noGrp="1"/>
          </p:cNvSpPr>
          <p:nvPr>
            <p:ph type="body" idx="10"/>
          </p:nvPr>
        </p:nvSpPr>
        <p:spPr>
          <a:xfrm>
            <a:off x="3077110" y="4866966"/>
            <a:ext cx="38772696" cy="1839274"/>
          </a:xfrm>
        </p:spPr>
        <p:txBody>
          <a:bodyPr lIns="501108" tIns="250554" rIns="501108" bIns="250554" rtlCol="0">
            <a:noAutofit/>
          </a:bodyPr>
          <a:lstStyle>
            <a:lvl1pPr>
              <a:defRPr lang="en-US" dirty="0" smtClean="0"/>
            </a:lvl1pPr>
          </a:lstStyle>
          <a:p>
            <a:pPr lvl="0"/>
            <a:r>
              <a:rPr lang="en-US"/>
              <a:t>Click to edit Master text styles</a:t>
            </a:r>
          </a:p>
        </p:txBody>
      </p:sp>
      <p:sp>
        <p:nvSpPr>
          <p:cNvPr id="9" name="Content Placeholder 2"/>
          <p:cNvSpPr>
            <a:spLocks noGrp="1"/>
          </p:cNvSpPr>
          <p:nvPr>
            <p:ph idx="11"/>
          </p:nvPr>
        </p:nvSpPr>
        <p:spPr>
          <a:xfrm>
            <a:off x="23436622" y="7472176"/>
            <a:ext cx="19263355" cy="19094477"/>
          </a:xfrm>
        </p:spPr>
        <p:txBody>
          <a:bodyPr lIns="501108" tIns="250554" rIns="501108" bIns="250554"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4"/>
          <p:cNvSpPr>
            <a:spLocks noGrp="1"/>
          </p:cNvSpPr>
          <p:nvPr>
            <p:ph type="dt" sz="half" idx="12"/>
          </p:nvPr>
        </p:nvSpPr>
        <p:spPr/>
        <p:txBody>
          <a:bodyPr/>
          <a:lstStyle>
            <a:lvl1pPr>
              <a:defRPr/>
            </a:lvl1pPr>
          </a:lstStyle>
          <a:p>
            <a:pPr>
              <a:defRPr/>
            </a:pPr>
            <a:fld id="{4D0EC7B1-A79A-7D4F-A523-856117F97C16}" type="datetime1">
              <a:rPr lang="en-US"/>
              <a:pPr>
                <a:defRPr/>
              </a:pPr>
              <a:t>10/26/22</a:t>
            </a:fld>
            <a:endParaRPr lang="en-US" dirty="0"/>
          </a:p>
        </p:txBody>
      </p:sp>
      <p:sp>
        <p:nvSpPr>
          <p:cNvPr id="8" name="Footer Placeholder 5"/>
          <p:cNvSpPr>
            <a:spLocks noGrp="1"/>
          </p:cNvSpPr>
          <p:nvPr>
            <p:ph type="ftr" sz="quarter" idx="13"/>
          </p:nvPr>
        </p:nvSpPr>
        <p:spPr/>
        <p:txBody>
          <a:bodyPr/>
          <a:lstStyle>
            <a:lvl1pPr>
              <a:defRPr/>
            </a:lvl1pPr>
          </a:lstStyle>
          <a:p>
            <a:pPr>
              <a:defRPr/>
            </a:pPr>
            <a:r>
              <a:rPr lang="en-US"/>
              <a:t>Presentation Title and/or Sub Brand Name Here</a:t>
            </a:r>
            <a:endParaRPr lang="en-US" dirty="0"/>
          </a:p>
        </p:txBody>
      </p:sp>
      <p:sp>
        <p:nvSpPr>
          <p:cNvPr id="10" name="Slide Number Placeholder 6"/>
          <p:cNvSpPr>
            <a:spLocks noGrp="1"/>
          </p:cNvSpPr>
          <p:nvPr>
            <p:ph type="sldNum" sz="quarter" idx="14"/>
          </p:nvPr>
        </p:nvSpPr>
        <p:spPr/>
        <p:txBody>
          <a:bodyPr/>
          <a:lstStyle>
            <a:lvl1pPr>
              <a:defRPr/>
            </a:lvl1pPr>
          </a:lstStyle>
          <a:p>
            <a:pPr>
              <a:defRPr/>
            </a:pPr>
            <a:fld id="{A60AA2E2-504F-6B47-A622-B6E4998B56B8}" type="slidenum">
              <a:rPr lang="en-US"/>
              <a:pPr>
                <a:defRPr/>
              </a:pPr>
              <a:t>‹#›</a:t>
            </a:fld>
            <a:endParaRPr lang="en-US" dirty="0"/>
          </a:p>
        </p:txBody>
      </p:sp>
    </p:spTree>
    <p:extLst>
      <p:ext uri="{BB962C8B-B14F-4D97-AF65-F5344CB8AC3E}">
        <p14:creationId xmlns:p14="http://schemas.microsoft.com/office/powerpoint/2010/main" val="1311406914"/>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Head and Subhead Only">
    <p:spTree>
      <p:nvGrpSpPr>
        <p:cNvPr id="1" name=""/>
        <p:cNvGrpSpPr/>
        <p:nvPr/>
      </p:nvGrpSpPr>
      <p:grpSpPr>
        <a:xfrm>
          <a:off x="0" y="0"/>
          <a:ext cx="0" cy="0"/>
          <a:chOff x="0" y="0"/>
          <a:chExt cx="0" cy="0"/>
        </a:xfrm>
      </p:grpSpPr>
      <p:sp>
        <p:nvSpPr>
          <p:cNvPr id="2" name="Title 1"/>
          <p:cNvSpPr>
            <a:spLocks noGrp="1"/>
          </p:cNvSpPr>
          <p:nvPr>
            <p:ph type="title"/>
          </p:nvPr>
        </p:nvSpPr>
        <p:spPr>
          <a:xfrm>
            <a:off x="3160178" y="2084004"/>
            <a:ext cx="38785800" cy="1992178"/>
          </a:xfrm>
        </p:spPr>
        <p:txBody>
          <a:bodyPr lIns="501108" tIns="250554" rIns="501108" bIns="250554" rtlCol="0"/>
          <a:lstStyle>
            <a:lvl1pPr>
              <a:defRPr lang="en-US" dirty="0"/>
            </a:lvl1pPr>
          </a:lstStyle>
          <a:p>
            <a:pPr lvl="0"/>
            <a:r>
              <a:rPr lang="en-US"/>
              <a:t>Click to edit Master title style</a:t>
            </a:r>
            <a:endParaRPr lang="en-US" dirty="0"/>
          </a:p>
        </p:txBody>
      </p:sp>
      <p:sp>
        <p:nvSpPr>
          <p:cNvPr id="3" name="Text Placeholder 2"/>
          <p:cNvSpPr>
            <a:spLocks noGrp="1"/>
          </p:cNvSpPr>
          <p:nvPr>
            <p:ph type="body" idx="10"/>
          </p:nvPr>
        </p:nvSpPr>
        <p:spPr>
          <a:xfrm>
            <a:off x="3073543" y="4857563"/>
            <a:ext cx="38772696" cy="1839274"/>
          </a:xfrm>
        </p:spPr>
        <p:txBody>
          <a:bodyPr lIns="501108" tIns="250554" rIns="501108" bIns="250554" rtlCol="0">
            <a:noAutofit/>
          </a:bodyPr>
          <a:lstStyle>
            <a:lvl1pPr marL="518789" indent="-518789">
              <a:buNone/>
              <a:defRPr lang="en-US" dirty="0" smtClean="0"/>
            </a:lvl1pPr>
          </a:lstStyle>
          <a:p>
            <a:pPr lvl="0"/>
            <a:r>
              <a:rPr lang="en-US"/>
              <a:t>Click to edit Master text styles</a:t>
            </a:r>
          </a:p>
        </p:txBody>
      </p:sp>
      <p:sp>
        <p:nvSpPr>
          <p:cNvPr id="4" name="Date Placeholder 4"/>
          <p:cNvSpPr>
            <a:spLocks noGrp="1"/>
          </p:cNvSpPr>
          <p:nvPr>
            <p:ph type="dt" sz="half" idx="11"/>
          </p:nvPr>
        </p:nvSpPr>
        <p:spPr/>
        <p:txBody>
          <a:bodyPr/>
          <a:lstStyle>
            <a:lvl1pPr>
              <a:defRPr/>
            </a:lvl1pPr>
          </a:lstStyle>
          <a:p>
            <a:pPr>
              <a:defRPr/>
            </a:pPr>
            <a:fld id="{99158936-CD31-034C-ABEB-7F165F633EF1}" type="datetime1">
              <a:rPr lang="en-US"/>
              <a:pPr>
                <a:defRPr/>
              </a:pPr>
              <a:t>10/26/22</a:t>
            </a:fld>
            <a:endParaRPr lang="en-US" dirty="0"/>
          </a:p>
        </p:txBody>
      </p:sp>
      <p:sp>
        <p:nvSpPr>
          <p:cNvPr id="5" name="Footer Placeholder 5"/>
          <p:cNvSpPr>
            <a:spLocks noGrp="1"/>
          </p:cNvSpPr>
          <p:nvPr>
            <p:ph type="ftr" sz="quarter" idx="12"/>
          </p:nvPr>
        </p:nvSpPr>
        <p:spPr/>
        <p:txBody>
          <a:bodyPr/>
          <a:lstStyle>
            <a:lvl1pPr>
              <a:defRPr/>
            </a:lvl1pPr>
          </a:lstStyle>
          <a:p>
            <a:pPr>
              <a:defRPr/>
            </a:pPr>
            <a:r>
              <a:rPr lang="en-US"/>
              <a:t>Presentation Title and/or Sub Brand Name Here</a:t>
            </a:r>
            <a:endParaRPr lang="en-US" dirty="0"/>
          </a:p>
        </p:txBody>
      </p:sp>
      <p:sp>
        <p:nvSpPr>
          <p:cNvPr id="6" name="Slide Number Placeholder 6"/>
          <p:cNvSpPr>
            <a:spLocks noGrp="1"/>
          </p:cNvSpPr>
          <p:nvPr>
            <p:ph type="sldNum" sz="quarter" idx="13"/>
          </p:nvPr>
        </p:nvSpPr>
        <p:spPr/>
        <p:txBody>
          <a:bodyPr/>
          <a:lstStyle>
            <a:lvl1pPr>
              <a:defRPr/>
            </a:lvl1pPr>
          </a:lstStyle>
          <a:p>
            <a:pPr>
              <a:defRPr/>
            </a:pPr>
            <a:fld id="{E8CA19C4-82D0-DA46-A50E-B56D4037A657}" type="slidenum">
              <a:rPr lang="en-US"/>
              <a:pPr>
                <a:defRPr/>
              </a:pPr>
              <a:t>‹#›</a:t>
            </a:fld>
            <a:endParaRPr lang="en-US" dirty="0"/>
          </a:p>
        </p:txBody>
      </p:sp>
    </p:spTree>
    <p:extLst>
      <p:ext uri="{BB962C8B-B14F-4D97-AF65-F5344CB8AC3E}">
        <p14:creationId xmlns:p14="http://schemas.microsoft.com/office/powerpoint/2010/main" val="674025666"/>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pPr>
              <a:defRPr/>
            </a:pPr>
            <a:fld id="{28FB13D1-8300-B84F-B10B-93D7CA44D64B}" type="datetime1">
              <a:rPr lang="en-US"/>
              <a:pPr>
                <a:defRPr/>
              </a:pPr>
              <a:t>10/26/22</a:t>
            </a:fld>
            <a:endParaRPr lang="en-US" dirty="0"/>
          </a:p>
        </p:txBody>
      </p:sp>
      <p:sp>
        <p:nvSpPr>
          <p:cNvPr id="3" name="Footer Placeholder 5"/>
          <p:cNvSpPr>
            <a:spLocks noGrp="1"/>
          </p:cNvSpPr>
          <p:nvPr>
            <p:ph type="ftr" sz="quarter" idx="11"/>
          </p:nvPr>
        </p:nvSpPr>
        <p:spPr/>
        <p:txBody>
          <a:bodyPr/>
          <a:lstStyle>
            <a:lvl1pPr>
              <a:defRPr/>
            </a:lvl1pPr>
          </a:lstStyle>
          <a:p>
            <a:pPr>
              <a:defRPr/>
            </a:pPr>
            <a:r>
              <a:rPr lang="en-US"/>
              <a:t>Presentation Title and/or Sub Brand Name Here</a:t>
            </a:r>
            <a:endParaRPr lang="en-US" dirty="0"/>
          </a:p>
        </p:txBody>
      </p:sp>
      <p:sp>
        <p:nvSpPr>
          <p:cNvPr id="4" name="Slide Number Placeholder 6"/>
          <p:cNvSpPr>
            <a:spLocks noGrp="1"/>
          </p:cNvSpPr>
          <p:nvPr>
            <p:ph type="sldNum" sz="quarter" idx="12"/>
          </p:nvPr>
        </p:nvSpPr>
        <p:spPr/>
        <p:txBody>
          <a:bodyPr/>
          <a:lstStyle>
            <a:lvl1pPr>
              <a:defRPr/>
            </a:lvl1pPr>
          </a:lstStyle>
          <a:p>
            <a:pPr>
              <a:defRPr/>
            </a:pPr>
            <a:fld id="{317C7466-2E4B-8143-AB69-04DF69699A48}" type="slidenum">
              <a:rPr lang="en-US"/>
              <a:pPr>
                <a:defRPr/>
              </a:pPr>
              <a:t>‹#›</a:t>
            </a:fld>
            <a:endParaRPr lang="en-US" dirty="0"/>
          </a:p>
        </p:txBody>
      </p:sp>
    </p:spTree>
    <p:extLst>
      <p:ext uri="{BB962C8B-B14F-4D97-AF65-F5344CB8AC3E}">
        <p14:creationId xmlns:p14="http://schemas.microsoft.com/office/powerpoint/2010/main" val="674431804"/>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0" y="4"/>
            <a:ext cx="43891200" cy="3000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4"/>
          <p:cNvSpPr>
            <a:spLocks noGrp="1"/>
          </p:cNvSpPr>
          <p:nvPr>
            <p:ph type="dt" sz="half" idx="14"/>
          </p:nvPr>
        </p:nvSpPr>
        <p:spPr/>
        <p:txBody>
          <a:bodyPr/>
          <a:lstStyle>
            <a:lvl1pPr>
              <a:defRPr/>
            </a:lvl1pPr>
          </a:lstStyle>
          <a:p>
            <a:pPr>
              <a:defRPr/>
            </a:pPr>
            <a:fld id="{FC80BD30-EC4D-F449-BDEB-0BCF36FF3FBA}" type="datetime1">
              <a:rPr lang="en-US"/>
              <a:pPr>
                <a:defRPr/>
              </a:pPr>
              <a:t>10/26/22</a:t>
            </a:fld>
            <a:endParaRPr lang="en-US" dirty="0"/>
          </a:p>
        </p:txBody>
      </p:sp>
      <p:sp>
        <p:nvSpPr>
          <p:cNvPr id="4" name="Footer Placeholder 5"/>
          <p:cNvSpPr>
            <a:spLocks noGrp="1"/>
          </p:cNvSpPr>
          <p:nvPr>
            <p:ph type="ftr" sz="quarter" idx="15"/>
          </p:nvPr>
        </p:nvSpPr>
        <p:spPr/>
        <p:txBody>
          <a:bodyPr/>
          <a:lstStyle>
            <a:lvl1pPr>
              <a:defRPr/>
            </a:lvl1pPr>
          </a:lstStyle>
          <a:p>
            <a:pPr>
              <a:defRPr/>
            </a:pPr>
            <a:r>
              <a:rPr lang="en-US"/>
              <a:t>Presentation Title and/or Sub Brand Name Here</a:t>
            </a:r>
            <a:endParaRPr lang="en-US" dirty="0"/>
          </a:p>
        </p:txBody>
      </p:sp>
      <p:sp>
        <p:nvSpPr>
          <p:cNvPr id="5" name="Slide Number Placeholder 6"/>
          <p:cNvSpPr>
            <a:spLocks noGrp="1"/>
          </p:cNvSpPr>
          <p:nvPr>
            <p:ph type="sldNum" sz="quarter" idx="16"/>
          </p:nvPr>
        </p:nvSpPr>
        <p:spPr/>
        <p:txBody>
          <a:bodyPr/>
          <a:lstStyle>
            <a:lvl1pPr>
              <a:defRPr/>
            </a:lvl1pPr>
          </a:lstStyle>
          <a:p>
            <a:pPr>
              <a:defRPr/>
            </a:pPr>
            <a:fld id="{9D6DE30A-A7CC-B44E-BBC0-D72931C9E1F9}" type="slidenum">
              <a:rPr lang="en-US"/>
              <a:pPr>
                <a:defRPr/>
              </a:pPr>
              <a:t>‹#›</a:t>
            </a:fld>
            <a:endParaRPr lang="en-US" dirty="0"/>
          </a:p>
        </p:txBody>
      </p:sp>
    </p:spTree>
    <p:extLst>
      <p:ext uri="{BB962C8B-B14F-4D97-AF65-F5344CB8AC3E}">
        <p14:creationId xmlns:p14="http://schemas.microsoft.com/office/powerpoint/2010/main" val="419712934"/>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losing with Single Image">
    <p:spTree>
      <p:nvGrpSpPr>
        <p:cNvPr id="1" name=""/>
        <p:cNvGrpSpPr/>
        <p:nvPr/>
      </p:nvGrpSpPr>
      <p:grpSpPr>
        <a:xfrm>
          <a:off x="0" y="0"/>
          <a:ext cx="0" cy="0"/>
          <a:chOff x="0" y="0"/>
          <a:chExt cx="0" cy="0"/>
        </a:xfrm>
      </p:grpSpPr>
      <p:pic>
        <p:nvPicPr>
          <p:cNvPr id="2"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3891200" cy="3291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1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43891200" cy="3291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121455883"/>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Closing with Logo">
    <p:bg>
      <p:bgPr>
        <a:solidFill>
          <a:schemeClr val="tx2"/>
        </a:solidFill>
        <a:effectLst/>
      </p:bgPr>
    </p:bg>
    <p:spTree>
      <p:nvGrpSpPr>
        <p:cNvPr id="1" name=""/>
        <p:cNvGrpSpPr/>
        <p:nvPr/>
      </p:nvGrpSpPr>
      <p:grpSpPr>
        <a:xfrm>
          <a:off x="0" y="0"/>
          <a:ext cx="0" cy="0"/>
          <a:chOff x="0" y="0"/>
          <a:chExt cx="0" cy="0"/>
        </a:xfrm>
      </p:grpSpPr>
      <p:pic>
        <p:nvPicPr>
          <p:cNvPr id="2"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17425991" y="12967102"/>
            <a:ext cx="10131425" cy="6615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008652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Internal Co-branding Title">
    <p:bg>
      <p:bgPr>
        <a:solidFill>
          <a:schemeClr val="tx2"/>
        </a:solidFill>
        <a:effectLst/>
      </p:bgPr>
    </p:bg>
    <p:spTree>
      <p:nvGrpSpPr>
        <p:cNvPr id="1" name=""/>
        <p:cNvGrpSpPr/>
        <p:nvPr/>
      </p:nvGrpSpPr>
      <p:grpSpPr>
        <a:xfrm>
          <a:off x="0" y="0"/>
          <a:ext cx="0" cy="0"/>
          <a:chOff x="0" y="0"/>
          <a:chExt cx="0" cy="0"/>
        </a:xfrm>
      </p:grpSpPr>
      <p:sp>
        <p:nvSpPr>
          <p:cNvPr id="5" name="TextBox 12"/>
          <p:cNvSpPr txBox="1">
            <a:spLocks noChangeArrowheads="1"/>
          </p:cNvSpPr>
          <p:nvPr/>
        </p:nvSpPr>
        <p:spPr bwMode="auto">
          <a:xfrm>
            <a:off x="23409278" y="3631410"/>
            <a:ext cx="7504113" cy="14288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lIns="0" tIns="0" rIns="0" bIns="0">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a:defRPr/>
            </a:pPr>
            <a:r>
              <a:rPr lang="en-US" sz="3095">
                <a:solidFill>
                  <a:schemeClr val="bg1"/>
                </a:solidFill>
              </a:rPr>
              <a:t>UCSF Helen Diller Family</a:t>
            </a:r>
          </a:p>
          <a:p>
            <a:pPr>
              <a:defRPr/>
            </a:pPr>
            <a:r>
              <a:rPr lang="en-US" sz="3095">
                <a:solidFill>
                  <a:schemeClr val="bg1"/>
                </a:solidFill>
              </a:rPr>
              <a:t>Comprehensive </a:t>
            </a:r>
            <a:br>
              <a:rPr lang="en-US" sz="3095">
                <a:solidFill>
                  <a:schemeClr val="bg1"/>
                </a:solidFill>
              </a:rPr>
            </a:br>
            <a:r>
              <a:rPr lang="en-US" sz="3095">
                <a:solidFill>
                  <a:schemeClr val="bg1"/>
                </a:solidFill>
              </a:rPr>
              <a:t>Cancer Center</a:t>
            </a:r>
          </a:p>
        </p:txBody>
      </p:sp>
      <p:cxnSp>
        <p:nvCxnSpPr>
          <p:cNvPr id="6" name="Straight Connector 5"/>
          <p:cNvCxnSpPr/>
          <p:nvPr/>
        </p:nvCxnSpPr>
        <p:spPr>
          <a:xfrm>
            <a:off x="30913388" y="3526631"/>
            <a:ext cx="0" cy="2239566"/>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Box 14"/>
          <p:cNvSpPr txBox="1">
            <a:spLocks noChangeArrowheads="1"/>
          </p:cNvSpPr>
          <p:nvPr/>
        </p:nvSpPr>
        <p:spPr bwMode="auto">
          <a:xfrm>
            <a:off x="32107189" y="3631408"/>
            <a:ext cx="3925888" cy="9525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lIns="0" tIns="0" rIns="0" bIns="0">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a:defRPr/>
            </a:pPr>
            <a:r>
              <a:rPr lang="en-US" sz="3095">
                <a:solidFill>
                  <a:schemeClr val="bg1"/>
                </a:solidFill>
              </a:rPr>
              <a:t>UCSF School</a:t>
            </a:r>
            <a:br>
              <a:rPr lang="en-US" sz="3095">
                <a:solidFill>
                  <a:schemeClr val="bg1"/>
                </a:solidFill>
              </a:rPr>
            </a:br>
            <a:r>
              <a:rPr lang="en-US" sz="3095">
                <a:solidFill>
                  <a:schemeClr val="bg1"/>
                </a:solidFill>
              </a:rPr>
              <a:t>of Medicine</a:t>
            </a:r>
          </a:p>
        </p:txBody>
      </p:sp>
      <p:cxnSp>
        <p:nvCxnSpPr>
          <p:cNvPr id="8" name="Straight Connector 7"/>
          <p:cNvCxnSpPr/>
          <p:nvPr/>
        </p:nvCxnSpPr>
        <p:spPr>
          <a:xfrm>
            <a:off x="36337876" y="3526631"/>
            <a:ext cx="0" cy="2239566"/>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9" name="TextBox 16"/>
          <p:cNvSpPr txBox="1">
            <a:spLocks noChangeArrowheads="1"/>
          </p:cNvSpPr>
          <p:nvPr/>
        </p:nvSpPr>
        <p:spPr bwMode="auto">
          <a:xfrm>
            <a:off x="37453889" y="3631409"/>
            <a:ext cx="4684712" cy="9525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lIns="0" tIns="0" rIns="0" bIns="0">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a:defRPr/>
            </a:pPr>
            <a:r>
              <a:rPr lang="en-US" sz="3095">
                <a:solidFill>
                  <a:schemeClr val="bg1"/>
                </a:solidFill>
              </a:rPr>
              <a:t>AIDS Research Institute at UCSF</a:t>
            </a:r>
          </a:p>
        </p:txBody>
      </p:sp>
      <p:pic>
        <p:nvPicPr>
          <p:cNvPr id="10" name="Picture 1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46480" y="3536157"/>
            <a:ext cx="10226674" cy="31182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 name="Title 34"/>
          <p:cNvSpPr>
            <a:spLocks noGrp="1"/>
          </p:cNvSpPr>
          <p:nvPr>
            <p:ph type="title"/>
          </p:nvPr>
        </p:nvSpPr>
        <p:spPr>
          <a:xfrm>
            <a:off x="3113304" y="14593313"/>
            <a:ext cx="31659456" cy="2217107"/>
          </a:xfrm>
        </p:spPr>
        <p:txBody>
          <a:bodyPr rtlCol="0" anchor="b"/>
          <a:lstStyle>
            <a:lvl1pPr>
              <a:lnSpc>
                <a:spcPct val="95000"/>
              </a:lnSpc>
              <a:defRPr kumimoji="0" lang="en-US" sz="11701" b="0" i="0" u="none" strike="noStrike" kern="1200" cap="none" spc="0" normalizeH="0" baseline="0" noProof="0" dirty="0">
                <a:ln>
                  <a:noFill/>
                </a:ln>
                <a:solidFill>
                  <a:schemeClr val="bg1"/>
                </a:solidFill>
                <a:effectLst/>
                <a:uLnTx/>
                <a:uFillTx/>
                <a:latin typeface="+mn-lt"/>
                <a:ea typeface="+mj-ea"/>
                <a:cs typeface="+mj-cs"/>
              </a:defRPr>
            </a:lvl1pPr>
          </a:lstStyle>
          <a:p>
            <a:pPr lvl="0"/>
            <a:r>
              <a:rPr lang="en-US"/>
              <a:t>Click to edit Master title style</a:t>
            </a:r>
            <a:endParaRPr lang="en-US" dirty="0"/>
          </a:p>
        </p:txBody>
      </p:sp>
      <p:sp>
        <p:nvSpPr>
          <p:cNvPr id="38" name="Text Placeholder 2"/>
          <p:cNvSpPr>
            <a:spLocks noGrp="1"/>
          </p:cNvSpPr>
          <p:nvPr>
            <p:ph type="body" idx="1"/>
          </p:nvPr>
        </p:nvSpPr>
        <p:spPr>
          <a:xfrm>
            <a:off x="3142547" y="16497497"/>
            <a:ext cx="31536077" cy="2437589"/>
          </a:xfrm>
        </p:spPr>
        <p:txBody>
          <a:bodyPr>
            <a:noAutofit/>
          </a:bodyPr>
          <a:lstStyle>
            <a:lvl1pPr marL="0" indent="0" algn="l" defTabSz="2821929" rtl="0" eaLnBrk="1" latinLnBrk="0" hangingPunct="1">
              <a:lnSpc>
                <a:spcPct val="90000"/>
              </a:lnSpc>
              <a:spcBef>
                <a:spcPts val="1852"/>
              </a:spcBef>
              <a:buFont typeface="Arial" pitchFamily="34" charset="0"/>
              <a:buNone/>
              <a:defRPr sz="11701" i="1" spc="0" baseline="0">
                <a:solidFill>
                  <a:schemeClr val="bg1"/>
                </a:solidFill>
                <a:latin typeface="+mn-lt"/>
              </a:defRPr>
            </a:lvl1pPr>
            <a:lvl2pPr marL="1410964" indent="0">
              <a:buNone/>
              <a:defRPr sz="5569">
                <a:solidFill>
                  <a:schemeClr val="tx1">
                    <a:tint val="75000"/>
                  </a:schemeClr>
                </a:solidFill>
              </a:defRPr>
            </a:lvl2pPr>
            <a:lvl3pPr marL="2821929" indent="0">
              <a:buNone/>
              <a:defRPr sz="4951">
                <a:solidFill>
                  <a:schemeClr val="tx1">
                    <a:tint val="75000"/>
                  </a:schemeClr>
                </a:solidFill>
              </a:defRPr>
            </a:lvl3pPr>
            <a:lvl4pPr marL="4232893" indent="0">
              <a:buNone/>
              <a:defRPr sz="4332">
                <a:solidFill>
                  <a:schemeClr val="tx1">
                    <a:tint val="75000"/>
                  </a:schemeClr>
                </a:solidFill>
              </a:defRPr>
            </a:lvl4pPr>
            <a:lvl5pPr marL="5643856" indent="0">
              <a:buNone/>
              <a:defRPr sz="4332">
                <a:solidFill>
                  <a:schemeClr val="tx1">
                    <a:tint val="75000"/>
                  </a:schemeClr>
                </a:solidFill>
              </a:defRPr>
            </a:lvl5pPr>
            <a:lvl6pPr marL="7054822" indent="0">
              <a:buNone/>
              <a:defRPr sz="4332">
                <a:solidFill>
                  <a:schemeClr val="tx1">
                    <a:tint val="75000"/>
                  </a:schemeClr>
                </a:solidFill>
              </a:defRPr>
            </a:lvl6pPr>
            <a:lvl7pPr marL="8465785" indent="0">
              <a:buNone/>
              <a:defRPr sz="4332">
                <a:solidFill>
                  <a:schemeClr val="tx1">
                    <a:tint val="75000"/>
                  </a:schemeClr>
                </a:solidFill>
              </a:defRPr>
            </a:lvl7pPr>
            <a:lvl8pPr marL="9876750" indent="0">
              <a:buNone/>
              <a:defRPr sz="4332">
                <a:solidFill>
                  <a:schemeClr val="tx1">
                    <a:tint val="75000"/>
                  </a:schemeClr>
                </a:solidFill>
              </a:defRPr>
            </a:lvl8pPr>
            <a:lvl9pPr marL="11287714" indent="0">
              <a:buNone/>
              <a:defRPr sz="4332">
                <a:solidFill>
                  <a:schemeClr val="tx1">
                    <a:tint val="75000"/>
                  </a:schemeClr>
                </a:solidFill>
              </a:defRPr>
            </a:lvl9pPr>
          </a:lstStyle>
          <a:p>
            <a:pPr lvl="0"/>
            <a:r>
              <a:rPr lang="en-US"/>
              <a:t>Click to edit Master text styles</a:t>
            </a:r>
          </a:p>
        </p:txBody>
      </p:sp>
      <p:sp>
        <p:nvSpPr>
          <p:cNvPr id="3" name="Text Placeholder 2"/>
          <p:cNvSpPr>
            <a:spLocks noGrp="1"/>
          </p:cNvSpPr>
          <p:nvPr>
            <p:ph type="body" sz="quarter" idx="10"/>
          </p:nvPr>
        </p:nvSpPr>
        <p:spPr>
          <a:xfrm>
            <a:off x="3589022" y="20880196"/>
            <a:ext cx="31089600" cy="929640"/>
          </a:xfrm>
        </p:spPr>
        <p:txBody>
          <a:bodyPr lIns="0" tIns="0" rIns="0" bIns="0" rtlCol="0"/>
          <a:lstStyle>
            <a:lvl1pPr marL="0" indent="0">
              <a:spcBef>
                <a:spcPts val="0"/>
              </a:spcBef>
              <a:buFontTx/>
              <a:buNone/>
              <a:defRPr lang="en-US" sz="5569" i="0" dirty="0" smtClean="0">
                <a:solidFill>
                  <a:schemeClr val="bg1"/>
                </a:solidFill>
                <a:cs typeface="Arial" pitchFamily="34" charset="0"/>
              </a:defRPr>
            </a:lvl1pPr>
            <a:lvl2pPr>
              <a:defRPr lang="en-US" sz="5569" dirty="0" smtClean="0">
                <a:latin typeface="+mn-lt"/>
              </a:defRPr>
            </a:lvl2pPr>
            <a:lvl3pPr>
              <a:defRPr lang="en-US" sz="5569" dirty="0" smtClean="0">
                <a:latin typeface="+mn-lt"/>
              </a:defRPr>
            </a:lvl3pPr>
            <a:lvl4pPr>
              <a:defRPr lang="en-US" sz="5569" dirty="0" smtClean="0">
                <a:latin typeface="+mn-lt"/>
              </a:defRPr>
            </a:lvl4pPr>
            <a:lvl5pPr>
              <a:defRPr lang="en-US" sz="5569" dirty="0">
                <a:latin typeface="+mn-lt"/>
              </a:defRPr>
            </a:lvl5pPr>
          </a:lstStyle>
          <a:p>
            <a:pPr lvl="0"/>
            <a:r>
              <a:rPr lang="en-US"/>
              <a:t>Click to edit Master text styles</a:t>
            </a:r>
          </a:p>
        </p:txBody>
      </p:sp>
      <p:sp>
        <p:nvSpPr>
          <p:cNvPr id="11" name="Date Placeholder 4"/>
          <p:cNvSpPr>
            <a:spLocks noGrp="1"/>
          </p:cNvSpPr>
          <p:nvPr>
            <p:ph type="dt" sz="half" idx="11"/>
          </p:nvPr>
        </p:nvSpPr>
        <p:spPr>
          <a:xfrm>
            <a:off x="3590925" y="29020295"/>
            <a:ext cx="9240838" cy="1145382"/>
          </a:xfrm>
        </p:spPr>
        <p:txBody>
          <a:bodyPr/>
          <a:lstStyle>
            <a:lvl1pPr algn="l">
              <a:defRPr sz="3713" i="0">
                <a:solidFill>
                  <a:schemeClr val="bg1"/>
                </a:solidFill>
                <a:latin typeface="Arial" pitchFamily="34" charset="0"/>
                <a:cs typeface="Arial" pitchFamily="34" charset="0"/>
              </a:defRPr>
            </a:lvl1pPr>
          </a:lstStyle>
          <a:p>
            <a:pPr>
              <a:defRPr/>
            </a:pPr>
            <a:fld id="{413885F3-63FB-184F-9AD0-82C87F711F38}" type="datetime1">
              <a:rPr lang="en-US"/>
              <a:pPr>
                <a:defRPr/>
              </a:pPr>
              <a:t>10/26/22</a:t>
            </a:fld>
            <a:endParaRPr lang="en-US" dirty="0"/>
          </a:p>
        </p:txBody>
      </p:sp>
    </p:spTree>
    <p:extLst>
      <p:ext uri="{BB962C8B-B14F-4D97-AF65-F5344CB8AC3E}">
        <p14:creationId xmlns:p14="http://schemas.microsoft.com/office/powerpoint/2010/main" val="2365643156"/>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Closing with Quote">
    <p:bg>
      <p:bgPr>
        <a:solidFill>
          <a:schemeClr val="tx2"/>
        </a:solidFill>
        <a:effectLst/>
      </p:bgPr>
    </p:bg>
    <p:spTree>
      <p:nvGrpSpPr>
        <p:cNvPr id="1" name=""/>
        <p:cNvGrpSpPr/>
        <p:nvPr/>
      </p:nvGrpSpPr>
      <p:grpSpPr>
        <a:xfrm>
          <a:off x="0" y="0"/>
          <a:ext cx="0" cy="0"/>
          <a:chOff x="0" y="0"/>
          <a:chExt cx="0" cy="0"/>
        </a:xfrm>
      </p:grpSpPr>
      <p:cxnSp>
        <p:nvCxnSpPr>
          <p:cNvPr id="3" name="Straight Connector 2"/>
          <p:cNvCxnSpPr/>
          <p:nvPr/>
        </p:nvCxnSpPr>
        <p:spPr>
          <a:xfrm>
            <a:off x="3611564" y="12299157"/>
            <a:ext cx="17907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userDrawn="1"/>
        </p:nvCxnSpPr>
        <p:spPr>
          <a:xfrm>
            <a:off x="3611564" y="12299157"/>
            <a:ext cx="17907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5" name="Picture 14" descr="UCSF_sig_white_RGB.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46476" y="16387762"/>
            <a:ext cx="7215188" cy="46922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 Placeholder 6"/>
          <p:cNvSpPr>
            <a:spLocks noGrp="1"/>
          </p:cNvSpPr>
          <p:nvPr>
            <p:ph type="body" sz="quarter" idx="10"/>
          </p:nvPr>
        </p:nvSpPr>
        <p:spPr>
          <a:xfrm>
            <a:off x="3160120" y="3069722"/>
            <a:ext cx="29782397" cy="6941818"/>
          </a:xfrm>
        </p:spPr>
        <p:txBody>
          <a:bodyPr/>
          <a:lstStyle>
            <a:lvl1pPr marL="0" indent="0">
              <a:lnSpc>
                <a:spcPct val="95000"/>
              </a:lnSpc>
              <a:spcBef>
                <a:spcPts val="1852"/>
              </a:spcBef>
              <a:buFontTx/>
              <a:buNone/>
              <a:defRPr sz="7427">
                <a:solidFill>
                  <a:schemeClr val="bg2"/>
                </a:solidFill>
                <a:latin typeface="+mn-lt"/>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a:t>Click to edit Master text styles</a:t>
            </a:r>
          </a:p>
        </p:txBody>
      </p:sp>
    </p:spTree>
    <p:extLst>
      <p:ext uri="{BB962C8B-B14F-4D97-AF65-F5344CB8AC3E}">
        <p14:creationId xmlns:p14="http://schemas.microsoft.com/office/powerpoint/2010/main" val="1297644222"/>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Closing with Collage">
    <p:bg>
      <p:bgPr>
        <a:solidFill>
          <a:schemeClr val="tx2"/>
        </a:solidFill>
        <a:effectLst/>
      </p:bgPr>
    </p:bg>
    <p:spTree>
      <p:nvGrpSpPr>
        <p:cNvPr id="1" name=""/>
        <p:cNvGrpSpPr/>
        <p:nvPr/>
      </p:nvGrpSpPr>
      <p:grpSpPr>
        <a:xfrm>
          <a:off x="0" y="0"/>
          <a:ext cx="0" cy="0"/>
          <a:chOff x="0" y="0"/>
          <a:chExt cx="0" cy="0"/>
        </a:xfrm>
      </p:grpSpPr>
      <p:pic>
        <p:nvPicPr>
          <p:cNvPr id="2" name="Picture 1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flipH="1">
            <a:off x="5" y="18328482"/>
            <a:ext cx="20208874" cy="14605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1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43891200" cy="185701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14"/>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823489" y="7733111"/>
            <a:ext cx="21067712" cy="130802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5"/>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9675479" y="20813320"/>
            <a:ext cx="24215726" cy="121050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16"/>
          <p:cNvSpPr>
            <a:spLocks noChangeArrowheads="1"/>
          </p:cNvSpPr>
          <p:nvPr userDrawn="1"/>
        </p:nvSpPr>
        <p:spPr bwMode="auto">
          <a:xfrm>
            <a:off x="13071477" y="7733111"/>
            <a:ext cx="17643475" cy="17645063"/>
          </a:xfrm>
          <a:prstGeom prst="rect">
            <a:avLst/>
          </a:prstGeom>
          <a:solidFill>
            <a:schemeClr val="tx1"/>
          </a:solidFill>
          <a:ln>
            <a:noFill/>
          </a:ln>
          <a:extLst>
            <a:ext uri="{91240B29-F687-4f45-9708-019B960494DF}">
              <a14:hiddenLine xmlns:a14="http://schemas.microsoft.com/office/drawing/2010/main" xmlns="" w="19050">
                <a:solidFill>
                  <a:srgbClr val="000000"/>
                </a:solidFill>
                <a:miter lim="800000"/>
                <a:headEnd/>
                <a:tailEnd/>
              </a14:hiddenLine>
            </a:ext>
          </a:extLst>
        </p:spPr>
        <p:txBody>
          <a:bodyPr wrap="none" lIns="281873" tIns="140936" rIns="281873" bIns="140936" anchor="ctr"/>
          <a:lstStyle/>
          <a:p>
            <a:pPr algn="ctr">
              <a:lnSpc>
                <a:spcPct val="90000"/>
              </a:lnSpc>
            </a:pPr>
            <a:endParaRPr lang="en-US" sz="4951" b="1">
              <a:solidFill>
                <a:schemeClr val="bg1"/>
              </a:solidFill>
            </a:endParaRPr>
          </a:p>
        </p:txBody>
      </p:sp>
      <p:pic>
        <p:nvPicPr>
          <p:cNvPr id="7" name="Picture 7"/>
          <p:cNvPicPr>
            <a:picLocks noChangeAspect="1" noChangeArrowheads="1"/>
          </p:cNvPicPr>
          <p:nvPr userDrawn="1"/>
        </p:nvPicPr>
        <p:blipFill>
          <a:blip r:embed="rId6">
            <a:extLst>
              <a:ext uri="{28A0092B-C50C-407E-A947-70E740481C1C}">
                <a14:useLocalDpi xmlns:a14="http://schemas.microsoft.com/office/drawing/2010/main" val="0"/>
              </a:ext>
            </a:extLst>
          </a:blip>
          <a:srcRect b="38631"/>
          <a:stretch>
            <a:fillRect/>
          </a:stretch>
        </p:blipFill>
        <p:spPr bwMode="auto">
          <a:xfrm>
            <a:off x="20772442" y="14037470"/>
            <a:ext cx="10671175" cy="4291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6778925"/>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1">
    <p:bg>
      <p:bgPr>
        <a:solidFill>
          <a:schemeClr val="tx2"/>
        </a:solidFill>
        <a:effectLst/>
      </p:bgPr>
    </p:bg>
    <p:spTree>
      <p:nvGrpSpPr>
        <p:cNvPr id="1" name=""/>
        <p:cNvGrpSpPr/>
        <p:nvPr/>
      </p:nvGrpSpPr>
      <p:grpSpPr>
        <a:xfrm>
          <a:off x="0" y="0"/>
          <a:ext cx="0" cy="0"/>
          <a:chOff x="0" y="0"/>
          <a:chExt cx="0" cy="0"/>
        </a:xfrm>
      </p:grpSpPr>
      <p:pic>
        <p:nvPicPr>
          <p:cNvPr id="5"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3891200" cy="3291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12"/>
          <p:cNvSpPr>
            <a:spLocks noChangeArrowheads="1"/>
          </p:cNvSpPr>
          <p:nvPr/>
        </p:nvSpPr>
        <p:spPr bwMode="auto">
          <a:xfrm>
            <a:off x="1752600" y="1759744"/>
            <a:ext cx="32926339" cy="24735234"/>
          </a:xfrm>
          <a:prstGeom prst="rect">
            <a:avLst/>
          </a:prstGeom>
          <a:solidFill>
            <a:schemeClr val="tx1"/>
          </a:solidFill>
          <a:ln>
            <a:noFill/>
          </a:ln>
          <a:extLst>
            <a:ext uri="{91240B29-F687-4f45-9708-019B960494DF}">
              <a14:hiddenLine xmlns:a14="http://schemas.microsoft.com/office/drawing/2010/main" xmlns="" w="19050">
                <a:solidFill>
                  <a:srgbClr val="000000"/>
                </a:solidFill>
                <a:miter lim="800000"/>
                <a:headEnd/>
                <a:tailEnd/>
              </a14:hiddenLine>
            </a:ext>
          </a:extLst>
        </p:spPr>
        <p:txBody>
          <a:bodyPr wrap="none" lIns="281731" tIns="140865" rIns="281731" bIns="140865" anchor="ctr"/>
          <a:lstStyle/>
          <a:p>
            <a:pPr algn="ctr">
              <a:lnSpc>
                <a:spcPct val="90000"/>
              </a:lnSpc>
            </a:pPr>
            <a:endParaRPr lang="en-US" sz="4951" b="1">
              <a:solidFill>
                <a:schemeClr val="bg1"/>
              </a:solidFill>
            </a:endParaRPr>
          </a:p>
        </p:txBody>
      </p:sp>
      <p:pic>
        <p:nvPicPr>
          <p:cNvPr id="7" name="Picture 1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0" y="0"/>
            <a:ext cx="43891200" cy="3291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14"/>
          <p:cNvSpPr>
            <a:spLocks noChangeArrowheads="1"/>
          </p:cNvSpPr>
          <p:nvPr userDrawn="1"/>
        </p:nvSpPr>
        <p:spPr bwMode="invGray">
          <a:xfrm>
            <a:off x="1752600" y="1850233"/>
            <a:ext cx="32926339" cy="24734043"/>
          </a:xfrm>
          <a:prstGeom prst="rect">
            <a:avLst/>
          </a:prstGeom>
          <a:solidFill>
            <a:schemeClr val="tx1"/>
          </a:solidFill>
          <a:ln>
            <a:noFill/>
          </a:ln>
          <a:extLst>
            <a:ext uri="{91240B29-F687-4f45-9708-019B960494DF}">
              <a14:hiddenLine xmlns:a14="http://schemas.microsoft.com/office/drawing/2010/main" xmlns="" w="19050">
                <a:solidFill>
                  <a:srgbClr val="000000"/>
                </a:solidFill>
                <a:miter lim="800000"/>
                <a:headEnd/>
                <a:tailEnd/>
              </a14:hiddenLine>
            </a:ext>
          </a:extLst>
        </p:spPr>
        <p:txBody>
          <a:bodyPr wrap="none" lIns="281731" tIns="140865" rIns="281731" bIns="140865" anchor="ctr"/>
          <a:lstStyle/>
          <a:p>
            <a:pPr algn="ctr">
              <a:lnSpc>
                <a:spcPct val="90000"/>
              </a:lnSpc>
            </a:pPr>
            <a:endParaRPr lang="en-US" sz="4951" b="1">
              <a:solidFill>
                <a:schemeClr val="bg1"/>
              </a:solidFill>
            </a:endParaRPr>
          </a:p>
        </p:txBody>
      </p:sp>
      <p:pic>
        <p:nvPicPr>
          <p:cNvPr id="9" name="Picture 15" descr="UCSF_sig_white_RGB.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46480" y="3565924"/>
            <a:ext cx="5045074" cy="32801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 name="Title 34"/>
          <p:cNvSpPr>
            <a:spLocks noGrp="1"/>
          </p:cNvSpPr>
          <p:nvPr>
            <p:ph type="title"/>
          </p:nvPr>
        </p:nvSpPr>
        <p:spPr>
          <a:xfrm>
            <a:off x="3113304" y="12494249"/>
            <a:ext cx="31565318" cy="2216344"/>
          </a:xfrm>
        </p:spPr>
        <p:txBody>
          <a:bodyPr lIns="500855" tIns="250428" rIns="500855" bIns="250428" rtlCol="0" anchor="b"/>
          <a:lstStyle>
            <a:lvl1pPr>
              <a:lnSpc>
                <a:spcPct val="95000"/>
              </a:lnSpc>
              <a:defRPr kumimoji="0" lang="en-US" sz="11701" b="0" i="0" u="none" strike="noStrike" kern="1200" cap="none" spc="0" normalizeH="0" baseline="0" noProof="0" dirty="0">
                <a:ln>
                  <a:noFill/>
                </a:ln>
                <a:solidFill>
                  <a:schemeClr val="bg1"/>
                </a:solidFill>
                <a:effectLst/>
                <a:uLnTx/>
                <a:uFillTx/>
                <a:latin typeface="+mn-lt"/>
                <a:ea typeface="+mj-ea"/>
                <a:cs typeface="+mj-cs"/>
              </a:defRPr>
            </a:lvl1pPr>
          </a:lstStyle>
          <a:p>
            <a:pPr lvl="0"/>
            <a:r>
              <a:rPr lang="en-US"/>
              <a:t>Click to edit Master title style</a:t>
            </a:r>
            <a:endParaRPr lang="en-US" dirty="0"/>
          </a:p>
        </p:txBody>
      </p:sp>
      <p:sp>
        <p:nvSpPr>
          <p:cNvPr id="38" name="Text Placeholder 2"/>
          <p:cNvSpPr>
            <a:spLocks noGrp="1"/>
          </p:cNvSpPr>
          <p:nvPr>
            <p:ph type="body" idx="1"/>
          </p:nvPr>
        </p:nvSpPr>
        <p:spPr>
          <a:xfrm>
            <a:off x="3142559" y="14397675"/>
            <a:ext cx="31442309" cy="2437589"/>
          </a:xfrm>
        </p:spPr>
        <p:txBody>
          <a:bodyPr>
            <a:noAutofit/>
          </a:bodyPr>
          <a:lstStyle>
            <a:lvl1pPr marL="0" indent="0" algn="l" defTabSz="2817652" rtl="0" eaLnBrk="1" latinLnBrk="0" hangingPunct="1">
              <a:lnSpc>
                <a:spcPct val="90000"/>
              </a:lnSpc>
              <a:spcBef>
                <a:spcPts val="1852"/>
              </a:spcBef>
              <a:buFont typeface="Arial" pitchFamily="34" charset="0"/>
              <a:buNone/>
              <a:defRPr sz="11701" i="1" spc="0" baseline="0">
                <a:solidFill>
                  <a:schemeClr val="bg1"/>
                </a:solidFill>
                <a:latin typeface="+mn-lt"/>
              </a:defRPr>
            </a:lvl1pPr>
            <a:lvl2pPr marL="1408825" indent="0">
              <a:buNone/>
              <a:defRPr sz="5569">
                <a:solidFill>
                  <a:schemeClr val="tx1">
                    <a:tint val="75000"/>
                  </a:schemeClr>
                </a:solidFill>
              </a:defRPr>
            </a:lvl2pPr>
            <a:lvl3pPr marL="2817652" indent="0">
              <a:buNone/>
              <a:defRPr sz="4951">
                <a:solidFill>
                  <a:schemeClr val="tx1">
                    <a:tint val="75000"/>
                  </a:schemeClr>
                </a:solidFill>
              </a:defRPr>
            </a:lvl3pPr>
            <a:lvl4pPr marL="4226476" indent="0">
              <a:buNone/>
              <a:defRPr sz="4332">
                <a:solidFill>
                  <a:schemeClr val="tx1">
                    <a:tint val="75000"/>
                  </a:schemeClr>
                </a:solidFill>
              </a:defRPr>
            </a:lvl4pPr>
            <a:lvl5pPr marL="5635305" indent="0">
              <a:buNone/>
              <a:defRPr sz="4332">
                <a:solidFill>
                  <a:schemeClr val="tx1">
                    <a:tint val="75000"/>
                  </a:schemeClr>
                </a:solidFill>
              </a:defRPr>
            </a:lvl5pPr>
            <a:lvl6pPr marL="7044128" indent="0">
              <a:buNone/>
              <a:defRPr sz="4332">
                <a:solidFill>
                  <a:schemeClr val="tx1">
                    <a:tint val="75000"/>
                  </a:schemeClr>
                </a:solidFill>
              </a:defRPr>
            </a:lvl6pPr>
            <a:lvl7pPr marL="8452953" indent="0">
              <a:buNone/>
              <a:defRPr sz="4332">
                <a:solidFill>
                  <a:schemeClr val="tx1">
                    <a:tint val="75000"/>
                  </a:schemeClr>
                </a:solidFill>
              </a:defRPr>
            </a:lvl7pPr>
            <a:lvl8pPr marL="9861778" indent="0">
              <a:buNone/>
              <a:defRPr sz="4332">
                <a:solidFill>
                  <a:schemeClr val="tx1">
                    <a:tint val="75000"/>
                  </a:schemeClr>
                </a:solidFill>
              </a:defRPr>
            </a:lvl8pPr>
            <a:lvl9pPr marL="11270604" indent="0">
              <a:buNone/>
              <a:defRPr sz="4332">
                <a:solidFill>
                  <a:schemeClr val="tx1">
                    <a:tint val="75000"/>
                  </a:schemeClr>
                </a:solidFill>
              </a:defRPr>
            </a:lvl9pPr>
          </a:lstStyle>
          <a:p>
            <a:pPr lvl="0"/>
            <a:r>
              <a:rPr lang="en-US"/>
              <a:t>Click to edit Master text styles</a:t>
            </a:r>
          </a:p>
        </p:txBody>
      </p:sp>
      <p:sp>
        <p:nvSpPr>
          <p:cNvPr id="3" name="Text Placeholder 2"/>
          <p:cNvSpPr>
            <a:spLocks noGrp="1"/>
          </p:cNvSpPr>
          <p:nvPr>
            <p:ph type="body" sz="quarter" idx="10"/>
          </p:nvPr>
        </p:nvSpPr>
        <p:spPr>
          <a:xfrm>
            <a:off x="3581400" y="19418668"/>
            <a:ext cx="31097222" cy="1752600"/>
          </a:xfrm>
        </p:spPr>
        <p:txBody>
          <a:bodyPr lIns="0" tIns="0" rIns="0" bIns="0" rtlCol="0"/>
          <a:lstStyle>
            <a:lvl1pPr marL="0" indent="0">
              <a:spcBef>
                <a:spcPts val="0"/>
              </a:spcBef>
              <a:buNone/>
              <a:defRPr lang="en-US" sz="5569" i="0" dirty="0" smtClean="0">
                <a:solidFill>
                  <a:schemeClr val="bg1"/>
                </a:solidFill>
                <a:cs typeface="Arial" pitchFamily="34" charset="0"/>
              </a:defRPr>
            </a:lvl1pPr>
            <a:lvl2pPr>
              <a:defRPr lang="en-US" sz="5569" dirty="0" smtClean="0">
                <a:latin typeface="+mn-lt"/>
              </a:defRPr>
            </a:lvl2pPr>
            <a:lvl3pPr>
              <a:defRPr lang="en-US" sz="5569" dirty="0" smtClean="0">
                <a:latin typeface="+mn-lt"/>
              </a:defRPr>
            </a:lvl3pPr>
            <a:lvl4pPr>
              <a:defRPr lang="en-US" sz="5569" dirty="0" smtClean="0">
                <a:latin typeface="+mn-lt"/>
              </a:defRPr>
            </a:lvl4pPr>
            <a:lvl5pPr>
              <a:defRPr lang="en-US" sz="5569" dirty="0">
                <a:latin typeface="+mn-lt"/>
              </a:defRPr>
            </a:lvl5pPr>
          </a:lstStyle>
          <a:p>
            <a:pPr lvl="0"/>
            <a:r>
              <a:rPr lang="en-US"/>
              <a:t>Click to edit Master text styles</a:t>
            </a:r>
          </a:p>
        </p:txBody>
      </p:sp>
      <p:sp>
        <p:nvSpPr>
          <p:cNvPr id="10" name="Date Placeholder 4"/>
          <p:cNvSpPr>
            <a:spLocks noGrp="1"/>
          </p:cNvSpPr>
          <p:nvPr>
            <p:ph type="dt" sz="half" idx="11"/>
          </p:nvPr>
        </p:nvSpPr>
        <p:spPr>
          <a:xfrm>
            <a:off x="3590925" y="23557708"/>
            <a:ext cx="9240838" cy="1145382"/>
          </a:xfrm>
        </p:spPr>
        <p:txBody>
          <a:bodyPr/>
          <a:lstStyle>
            <a:lvl1pPr algn="l">
              <a:defRPr sz="3713" i="0">
                <a:solidFill>
                  <a:schemeClr val="bg1"/>
                </a:solidFill>
                <a:latin typeface="Arial" pitchFamily="34" charset="0"/>
                <a:cs typeface="Arial" pitchFamily="34" charset="0"/>
              </a:defRPr>
            </a:lvl1pPr>
          </a:lstStyle>
          <a:p>
            <a:pPr>
              <a:defRPr/>
            </a:pPr>
            <a:fld id="{1075C7DA-2F0A-8A4B-B454-6EC234996061}" type="datetime1">
              <a:rPr lang="en-US"/>
              <a:pPr>
                <a:defRPr/>
              </a:pPr>
              <a:t>10/26/22</a:t>
            </a:fld>
            <a:endParaRPr lang="en-US" dirty="0"/>
          </a:p>
        </p:txBody>
      </p:sp>
    </p:spTree>
    <p:extLst>
      <p:ext uri="{BB962C8B-B14F-4D97-AF65-F5344CB8AC3E}">
        <p14:creationId xmlns:p14="http://schemas.microsoft.com/office/powerpoint/2010/main" val="1594274024"/>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pic>
        <p:nvPicPr>
          <p:cNvPr id="5" name="Picture 9" descr="UCSF_sig_white_RGB.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46479" y="3565925"/>
            <a:ext cx="6723064" cy="43719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 name="Title 34"/>
          <p:cNvSpPr>
            <a:spLocks noGrp="1"/>
          </p:cNvSpPr>
          <p:nvPr>
            <p:ph type="title"/>
          </p:nvPr>
        </p:nvSpPr>
        <p:spPr>
          <a:xfrm>
            <a:off x="3113304" y="14594075"/>
            <a:ext cx="31565318" cy="2216344"/>
          </a:xfrm>
        </p:spPr>
        <p:txBody>
          <a:bodyPr lIns="500855" tIns="250428" rIns="500855" bIns="250428" rtlCol="0" anchor="b"/>
          <a:lstStyle>
            <a:lvl1pPr>
              <a:lnSpc>
                <a:spcPct val="95000"/>
              </a:lnSpc>
              <a:defRPr kumimoji="0" lang="en-US" sz="11701" b="0" i="0" u="none" strike="noStrike" kern="1200" cap="none" spc="0" normalizeH="0" baseline="0" noProof="0" dirty="0">
                <a:ln>
                  <a:noFill/>
                </a:ln>
                <a:solidFill>
                  <a:schemeClr val="bg1"/>
                </a:solidFill>
                <a:effectLst/>
                <a:uLnTx/>
                <a:uFillTx/>
                <a:latin typeface="+mn-lt"/>
                <a:ea typeface="+mj-ea"/>
                <a:cs typeface="+mj-cs"/>
              </a:defRPr>
            </a:lvl1pPr>
          </a:lstStyle>
          <a:p>
            <a:pPr lvl="0"/>
            <a:r>
              <a:rPr lang="en-US"/>
              <a:t>Click to edit Master title style</a:t>
            </a:r>
            <a:endParaRPr lang="en-US" dirty="0"/>
          </a:p>
        </p:txBody>
      </p:sp>
      <p:sp>
        <p:nvSpPr>
          <p:cNvPr id="38" name="Text Placeholder 2"/>
          <p:cNvSpPr>
            <a:spLocks noGrp="1"/>
          </p:cNvSpPr>
          <p:nvPr>
            <p:ph type="body" idx="1"/>
          </p:nvPr>
        </p:nvSpPr>
        <p:spPr>
          <a:xfrm>
            <a:off x="3142546" y="16497507"/>
            <a:ext cx="31442304" cy="2437589"/>
          </a:xfrm>
        </p:spPr>
        <p:txBody>
          <a:bodyPr>
            <a:noAutofit/>
          </a:bodyPr>
          <a:lstStyle>
            <a:lvl1pPr marL="0" indent="0" algn="l" defTabSz="2817652" rtl="0" eaLnBrk="1" latinLnBrk="0" hangingPunct="1">
              <a:lnSpc>
                <a:spcPct val="90000"/>
              </a:lnSpc>
              <a:spcBef>
                <a:spcPts val="1852"/>
              </a:spcBef>
              <a:buFont typeface="Arial" pitchFamily="34" charset="0"/>
              <a:buNone/>
              <a:defRPr sz="11701" i="1" spc="0" baseline="0">
                <a:solidFill>
                  <a:schemeClr val="bg1"/>
                </a:solidFill>
                <a:latin typeface="+mn-lt"/>
              </a:defRPr>
            </a:lvl1pPr>
            <a:lvl2pPr marL="1408825" indent="0">
              <a:buNone/>
              <a:defRPr sz="5569">
                <a:solidFill>
                  <a:schemeClr val="tx1">
                    <a:tint val="75000"/>
                  </a:schemeClr>
                </a:solidFill>
              </a:defRPr>
            </a:lvl2pPr>
            <a:lvl3pPr marL="2817652" indent="0">
              <a:buNone/>
              <a:defRPr sz="4951">
                <a:solidFill>
                  <a:schemeClr val="tx1">
                    <a:tint val="75000"/>
                  </a:schemeClr>
                </a:solidFill>
              </a:defRPr>
            </a:lvl3pPr>
            <a:lvl4pPr marL="4226476" indent="0">
              <a:buNone/>
              <a:defRPr sz="4332">
                <a:solidFill>
                  <a:schemeClr val="tx1">
                    <a:tint val="75000"/>
                  </a:schemeClr>
                </a:solidFill>
              </a:defRPr>
            </a:lvl4pPr>
            <a:lvl5pPr marL="5635305" indent="0">
              <a:buNone/>
              <a:defRPr sz="4332">
                <a:solidFill>
                  <a:schemeClr val="tx1">
                    <a:tint val="75000"/>
                  </a:schemeClr>
                </a:solidFill>
              </a:defRPr>
            </a:lvl5pPr>
            <a:lvl6pPr marL="7044128" indent="0">
              <a:buNone/>
              <a:defRPr sz="4332">
                <a:solidFill>
                  <a:schemeClr val="tx1">
                    <a:tint val="75000"/>
                  </a:schemeClr>
                </a:solidFill>
              </a:defRPr>
            </a:lvl6pPr>
            <a:lvl7pPr marL="8452953" indent="0">
              <a:buNone/>
              <a:defRPr sz="4332">
                <a:solidFill>
                  <a:schemeClr val="tx1">
                    <a:tint val="75000"/>
                  </a:schemeClr>
                </a:solidFill>
              </a:defRPr>
            </a:lvl7pPr>
            <a:lvl8pPr marL="9861778" indent="0">
              <a:buNone/>
              <a:defRPr sz="4332">
                <a:solidFill>
                  <a:schemeClr val="tx1">
                    <a:tint val="75000"/>
                  </a:schemeClr>
                </a:solidFill>
              </a:defRPr>
            </a:lvl8pPr>
            <a:lvl9pPr marL="11270604" indent="0">
              <a:buNone/>
              <a:defRPr sz="4332">
                <a:solidFill>
                  <a:schemeClr val="tx1">
                    <a:tint val="75000"/>
                  </a:schemeClr>
                </a:solidFill>
              </a:defRPr>
            </a:lvl9pPr>
          </a:lstStyle>
          <a:p>
            <a:pPr lvl="0"/>
            <a:r>
              <a:rPr lang="en-US"/>
              <a:t>Click to edit Master text styles</a:t>
            </a:r>
          </a:p>
        </p:txBody>
      </p:sp>
      <p:sp>
        <p:nvSpPr>
          <p:cNvPr id="3" name="Text Placeholder 2"/>
          <p:cNvSpPr>
            <a:spLocks noGrp="1"/>
          </p:cNvSpPr>
          <p:nvPr>
            <p:ph type="body" sz="quarter" idx="10"/>
          </p:nvPr>
        </p:nvSpPr>
        <p:spPr>
          <a:xfrm>
            <a:off x="3589022" y="20890084"/>
            <a:ext cx="31089600" cy="2209800"/>
          </a:xfrm>
        </p:spPr>
        <p:txBody>
          <a:bodyPr lIns="0" tIns="0" rIns="0" bIns="0" rtlCol="0"/>
          <a:lstStyle>
            <a:lvl1pPr marL="0" indent="0">
              <a:spcBef>
                <a:spcPts val="0"/>
              </a:spcBef>
              <a:buNone/>
              <a:defRPr lang="en-US" sz="5569" i="0" smtClean="0">
                <a:solidFill>
                  <a:schemeClr val="bg1"/>
                </a:solidFill>
                <a:cs typeface="Arial" pitchFamily="34" charset="0"/>
              </a:defRPr>
            </a:lvl1pPr>
            <a:lvl2pPr marL="709306" indent="0">
              <a:buNone/>
              <a:defRPr lang="en-US" sz="5569" smtClean="0">
                <a:latin typeface="+mn-lt"/>
              </a:defRPr>
            </a:lvl2pPr>
            <a:lvl3pPr marL="2118131" indent="0">
              <a:buNone/>
              <a:defRPr lang="en-US" sz="5569" smtClean="0">
                <a:latin typeface="+mn-lt"/>
              </a:defRPr>
            </a:lvl3pPr>
            <a:lvl4pPr marL="3522062" indent="0">
              <a:buNone/>
              <a:defRPr lang="en-US" sz="5569" smtClean="0">
                <a:latin typeface="+mn-lt"/>
              </a:defRPr>
            </a:lvl4pPr>
            <a:lvl5pPr marL="4935779" indent="0">
              <a:buNone/>
              <a:defRPr lang="en-US" sz="5569">
                <a:latin typeface="+mn-lt"/>
              </a:defRPr>
            </a:lvl5pPr>
          </a:lstStyle>
          <a:p>
            <a:pPr lvl="0"/>
            <a:r>
              <a:rPr lang="en-US"/>
              <a:t>Click to edit Master text styles</a:t>
            </a:r>
          </a:p>
        </p:txBody>
      </p:sp>
      <p:sp>
        <p:nvSpPr>
          <p:cNvPr id="6" name="Date Placeholder 4"/>
          <p:cNvSpPr>
            <a:spLocks noGrp="1"/>
          </p:cNvSpPr>
          <p:nvPr>
            <p:ph type="dt" sz="half" idx="11"/>
          </p:nvPr>
        </p:nvSpPr>
        <p:spPr>
          <a:xfrm>
            <a:off x="3590925" y="29020295"/>
            <a:ext cx="9240838" cy="1145382"/>
          </a:xfrm>
        </p:spPr>
        <p:txBody>
          <a:bodyPr/>
          <a:lstStyle>
            <a:lvl1pPr algn="l">
              <a:defRPr sz="3713" i="0">
                <a:solidFill>
                  <a:schemeClr val="bg1"/>
                </a:solidFill>
                <a:latin typeface="Arial" pitchFamily="34" charset="0"/>
                <a:cs typeface="Arial" pitchFamily="34" charset="0"/>
              </a:defRPr>
            </a:lvl1pPr>
          </a:lstStyle>
          <a:p>
            <a:pPr>
              <a:defRPr/>
            </a:pPr>
            <a:fld id="{F47E843B-55CF-DA4D-BEE1-9B1364701ECA}" type="datetime1">
              <a:rPr lang="en-US"/>
              <a:pPr>
                <a:defRPr/>
              </a:pPr>
              <a:t>10/26/22</a:t>
            </a:fld>
            <a:endParaRPr lang="en-US" dirty="0"/>
          </a:p>
        </p:txBody>
      </p:sp>
    </p:spTree>
    <p:extLst>
      <p:ext uri="{BB962C8B-B14F-4D97-AF65-F5344CB8AC3E}">
        <p14:creationId xmlns:p14="http://schemas.microsoft.com/office/powerpoint/2010/main" val="4007698312"/>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2">
    <p:bg>
      <p:bgPr>
        <a:solidFill>
          <a:schemeClr val="tx2"/>
        </a:solidFill>
        <a:effectLst/>
      </p:bgPr>
    </p:bg>
    <p:spTree>
      <p:nvGrpSpPr>
        <p:cNvPr id="1" name=""/>
        <p:cNvGrpSpPr/>
        <p:nvPr/>
      </p:nvGrpSpPr>
      <p:grpSpPr>
        <a:xfrm>
          <a:off x="0" y="0"/>
          <a:ext cx="0" cy="0"/>
          <a:chOff x="0" y="0"/>
          <a:chExt cx="0" cy="0"/>
        </a:xfrm>
      </p:grpSpPr>
      <p:pic>
        <p:nvPicPr>
          <p:cNvPr id="5"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3891200" cy="3291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12"/>
          <p:cNvSpPr>
            <a:spLocks noChangeArrowheads="1"/>
          </p:cNvSpPr>
          <p:nvPr/>
        </p:nvSpPr>
        <p:spPr bwMode="auto">
          <a:xfrm>
            <a:off x="1752600" y="1759744"/>
            <a:ext cx="32926339" cy="24735234"/>
          </a:xfrm>
          <a:prstGeom prst="rect">
            <a:avLst/>
          </a:prstGeom>
          <a:solidFill>
            <a:schemeClr val="tx1"/>
          </a:solidFill>
          <a:ln>
            <a:noFill/>
          </a:ln>
          <a:extLst>
            <a:ext uri="{91240B29-F687-4f45-9708-019B960494DF}">
              <a14:hiddenLine xmlns:a14="http://schemas.microsoft.com/office/drawing/2010/main" xmlns="" w="19050">
                <a:solidFill>
                  <a:srgbClr val="000000"/>
                </a:solidFill>
                <a:miter lim="800000"/>
                <a:headEnd/>
                <a:tailEnd/>
              </a14:hiddenLine>
            </a:ext>
          </a:extLst>
        </p:spPr>
        <p:txBody>
          <a:bodyPr wrap="none" lIns="281731" tIns="140865" rIns="281731" bIns="140865" anchor="ctr"/>
          <a:lstStyle/>
          <a:p>
            <a:pPr algn="ctr">
              <a:lnSpc>
                <a:spcPct val="90000"/>
              </a:lnSpc>
            </a:pPr>
            <a:endParaRPr lang="en-US" sz="4951" b="1">
              <a:solidFill>
                <a:schemeClr val="bg1"/>
              </a:solidFill>
            </a:endParaRPr>
          </a:p>
        </p:txBody>
      </p:sp>
      <p:pic>
        <p:nvPicPr>
          <p:cNvPr id="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4581" y="3562350"/>
            <a:ext cx="4995862" cy="32730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1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0" y="0"/>
            <a:ext cx="43891200" cy="3291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15"/>
          <p:cNvSpPr>
            <a:spLocks noChangeArrowheads="1"/>
          </p:cNvSpPr>
          <p:nvPr userDrawn="1"/>
        </p:nvSpPr>
        <p:spPr bwMode="invGray">
          <a:xfrm>
            <a:off x="1752600" y="1759744"/>
            <a:ext cx="32926339" cy="24735234"/>
          </a:xfrm>
          <a:prstGeom prst="rect">
            <a:avLst/>
          </a:prstGeom>
          <a:solidFill>
            <a:schemeClr val="tx1"/>
          </a:solidFill>
          <a:ln>
            <a:noFill/>
          </a:ln>
          <a:extLst>
            <a:ext uri="{91240B29-F687-4f45-9708-019B960494DF}">
              <a14:hiddenLine xmlns:a14="http://schemas.microsoft.com/office/drawing/2010/main" xmlns="" w="19050">
                <a:solidFill>
                  <a:srgbClr val="000000"/>
                </a:solidFill>
                <a:miter lim="800000"/>
                <a:headEnd/>
                <a:tailEnd/>
              </a14:hiddenLine>
            </a:ext>
          </a:extLst>
        </p:spPr>
        <p:txBody>
          <a:bodyPr wrap="none" lIns="281731" tIns="140865" rIns="281731" bIns="140865" anchor="ctr"/>
          <a:lstStyle/>
          <a:p>
            <a:pPr algn="ctr">
              <a:lnSpc>
                <a:spcPct val="90000"/>
              </a:lnSpc>
            </a:pPr>
            <a:endParaRPr lang="en-US" sz="4951" b="1">
              <a:solidFill>
                <a:schemeClr val="bg1"/>
              </a:solidFill>
            </a:endParaRPr>
          </a:p>
        </p:txBody>
      </p:sp>
      <p:pic>
        <p:nvPicPr>
          <p:cNvPr id="10" name="Picture 16" descr="UCSF_sig_white_RGB.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546480" y="3565924"/>
            <a:ext cx="5045074" cy="32801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 name="Title 34"/>
          <p:cNvSpPr>
            <a:spLocks noGrp="1"/>
          </p:cNvSpPr>
          <p:nvPr>
            <p:ph type="title"/>
          </p:nvPr>
        </p:nvSpPr>
        <p:spPr>
          <a:xfrm>
            <a:off x="3113304" y="12494249"/>
            <a:ext cx="31565318" cy="2216344"/>
          </a:xfrm>
        </p:spPr>
        <p:txBody>
          <a:bodyPr lIns="500855" tIns="250428" rIns="500855" bIns="250428" rtlCol="0" anchor="b"/>
          <a:lstStyle>
            <a:lvl1pPr>
              <a:lnSpc>
                <a:spcPct val="95000"/>
              </a:lnSpc>
              <a:defRPr kumimoji="0" lang="en-US" sz="11701" b="0" i="0" u="none" strike="noStrike" kern="1200" cap="none" spc="0" normalizeH="0" baseline="0" noProof="0" dirty="0">
                <a:ln>
                  <a:noFill/>
                </a:ln>
                <a:solidFill>
                  <a:schemeClr val="bg1"/>
                </a:solidFill>
                <a:effectLst/>
                <a:uLnTx/>
                <a:uFillTx/>
                <a:latin typeface="+mn-lt"/>
                <a:ea typeface="+mj-ea"/>
                <a:cs typeface="+mj-cs"/>
              </a:defRPr>
            </a:lvl1pPr>
          </a:lstStyle>
          <a:p>
            <a:pPr lvl="0"/>
            <a:r>
              <a:rPr lang="en-US"/>
              <a:t>Click to edit Master title style</a:t>
            </a:r>
            <a:endParaRPr lang="en-US" dirty="0"/>
          </a:p>
        </p:txBody>
      </p:sp>
      <p:sp>
        <p:nvSpPr>
          <p:cNvPr id="38" name="Text Placeholder 2"/>
          <p:cNvSpPr>
            <a:spLocks noGrp="1"/>
          </p:cNvSpPr>
          <p:nvPr>
            <p:ph type="body" idx="1"/>
          </p:nvPr>
        </p:nvSpPr>
        <p:spPr>
          <a:xfrm>
            <a:off x="3142546" y="14397675"/>
            <a:ext cx="31442304" cy="2437589"/>
          </a:xfrm>
        </p:spPr>
        <p:txBody>
          <a:bodyPr>
            <a:noAutofit/>
          </a:bodyPr>
          <a:lstStyle>
            <a:lvl1pPr marL="0" indent="0" algn="l" defTabSz="2817652" rtl="0" eaLnBrk="1" latinLnBrk="0" hangingPunct="1">
              <a:lnSpc>
                <a:spcPct val="90000"/>
              </a:lnSpc>
              <a:spcBef>
                <a:spcPts val="1852"/>
              </a:spcBef>
              <a:buFont typeface="Arial" pitchFamily="34" charset="0"/>
              <a:buNone/>
              <a:defRPr sz="11701" i="1" spc="0" baseline="0">
                <a:solidFill>
                  <a:schemeClr val="bg1"/>
                </a:solidFill>
                <a:latin typeface="+mn-lt"/>
              </a:defRPr>
            </a:lvl1pPr>
            <a:lvl2pPr marL="1408825" indent="0">
              <a:buNone/>
              <a:defRPr sz="5569">
                <a:solidFill>
                  <a:schemeClr val="tx1">
                    <a:tint val="75000"/>
                  </a:schemeClr>
                </a:solidFill>
              </a:defRPr>
            </a:lvl2pPr>
            <a:lvl3pPr marL="2817652" indent="0">
              <a:buNone/>
              <a:defRPr sz="4951">
                <a:solidFill>
                  <a:schemeClr val="tx1">
                    <a:tint val="75000"/>
                  </a:schemeClr>
                </a:solidFill>
              </a:defRPr>
            </a:lvl3pPr>
            <a:lvl4pPr marL="4226476" indent="0">
              <a:buNone/>
              <a:defRPr sz="4332">
                <a:solidFill>
                  <a:schemeClr val="tx1">
                    <a:tint val="75000"/>
                  </a:schemeClr>
                </a:solidFill>
              </a:defRPr>
            </a:lvl4pPr>
            <a:lvl5pPr marL="5635305" indent="0">
              <a:buNone/>
              <a:defRPr sz="4332">
                <a:solidFill>
                  <a:schemeClr val="tx1">
                    <a:tint val="75000"/>
                  </a:schemeClr>
                </a:solidFill>
              </a:defRPr>
            </a:lvl5pPr>
            <a:lvl6pPr marL="7044128" indent="0">
              <a:buNone/>
              <a:defRPr sz="4332">
                <a:solidFill>
                  <a:schemeClr val="tx1">
                    <a:tint val="75000"/>
                  </a:schemeClr>
                </a:solidFill>
              </a:defRPr>
            </a:lvl6pPr>
            <a:lvl7pPr marL="8452953" indent="0">
              <a:buNone/>
              <a:defRPr sz="4332">
                <a:solidFill>
                  <a:schemeClr val="tx1">
                    <a:tint val="75000"/>
                  </a:schemeClr>
                </a:solidFill>
              </a:defRPr>
            </a:lvl7pPr>
            <a:lvl8pPr marL="9861778" indent="0">
              <a:buNone/>
              <a:defRPr sz="4332">
                <a:solidFill>
                  <a:schemeClr val="tx1">
                    <a:tint val="75000"/>
                  </a:schemeClr>
                </a:solidFill>
              </a:defRPr>
            </a:lvl8pPr>
            <a:lvl9pPr marL="11270604" indent="0">
              <a:buNone/>
              <a:defRPr sz="4332">
                <a:solidFill>
                  <a:schemeClr val="tx1">
                    <a:tint val="75000"/>
                  </a:schemeClr>
                </a:solidFill>
              </a:defRPr>
            </a:lvl9pPr>
          </a:lstStyle>
          <a:p>
            <a:pPr lvl="0"/>
            <a:r>
              <a:rPr lang="en-US"/>
              <a:t>Click to edit Master text styles</a:t>
            </a:r>
          </a:p>
        </p:txBody>
      </p:sp>
      <p:sp>
        <p:nvSpPr>
          <p:cNvPr id="4" name="Text Placeholder 3"/>
          <p:cNvSpPr>
            <a:spLocks noGrp="1"/>
          </p:cNvSpPr>
          <p:nvPr>
            <p:ph type="body" sz="quarter" idx="10"/>
          </p:nvPr>
        </p:nvSpPr>
        <p:spPr>
          <a:xfrm>
            <a:off x="3578818" y="19424441"/>
            <a:ext cx="30967680" cy="1563624"/>
          </a:xfrm>
        </p:spPr>
        <p:txBody>
          <a:bodyPr lIns="0" tIns="0" rIns="0" bIns="0" rtlCol="0"/>
          <a:lstStyle>
            <a:lvl1pPr marL="0" indent="0">
              <a:spcBef>
                <a:spcPts val="0"/>
              </a:spcBef>
              <a:buNone/>
              <a:defRPr lang="en-US" sz="5569" i="0" smtClean="0">
                <a:solidFill>
                  <a:schemeClr val="bg1"/>
                </a:solidFill>
                <a:cs typeface="Arial" pitchFamily="34" charset="0"/>
              </a:defRPr>
            </a:lvl1pPr>
            <a:lvl2pPr>
              <a:defRPr lang="en-US" sz="5569" smtClean="0">
                <a:latin typeface="+mn-lt"/>
              </a:defRPr>
            </a:lvl2pPr>
            <a:lvl3pPr>
              <a:defRPr lang="en-US" sz="5569" smtClean="0">
                <a:latin typeface="+mn-lt"/>
              </a:defRPr>
            </a:lvl3pPr>
            <a:lvl4pPr>
              <a:defRPr lang="en-US" sz="5569" smtClean="0">
                <a:latin typeface="+mn-lt"/>
              </a:defRPr>
            </a:lvl4pPr>
            <a:lvl5pPr>
              <a:defRPr lang="en-US" sz="5569">
                <a:latin typeface="+mn-lt"/>
              </a:defRPr>
            </a:lvl5pPr>
          </a:lstStyle>
          <a:p>
            <a:pPr lvl="0"/>
            <a:r>
              <a:rPr lang="en-US"/>
              <a:t>Click to edit Master text styles</a:t>
            </a:r>
          </a:p>
        </p:txBody>
      </p:sp>
      <p:sp>
        <p:nvSpPr>
          <p:cNvPr id="11" name="Date Placeholder 4"/>
          <p:cNvSpPr>
            <a:spLocks noGrp="1"/>
          </p:cNvSpPr>
          <p:nvPr>
            <p:ph type="dt" sz="half" idx="11"/>
          </p:nvPr>
        </p:nvSpPr>
        <p:spPr>
          <a:xfrm>
            <a:off x="3590925" y="23557708"/>
            <a:ext cx="9240838" cy="1145382"/>
          </a:xfrm>
        </p:spPr>
        <p:txBody>
          <a:bodyPr/>
          <a:lstStyle>
            <a:lvl1pPr algn="l">
              <a:defRPr sz="3713" i="0">
                <a:solidFill>
                  <a:schemeClr val="bg1"/>
                </a:solidFill>
                <a:latin typeface="Arial" pitchFamily="34" charset="0"/>
                <a:cs typeface="Arial" pitchFamily="34" charset="0"/>
              </a:defRPr>
            </a:lvl1pPr>
          </a:lstStyle>
          <a:p>
            <a:pPr>
              <a:defRPr/>
            </a:pPr>
            <a:fld id="{0D1BD1EC-4ED6-F94E-B011-830A937D1008}" type="datetime1">
              <a:rPr lang="en-US"/>
              <a:pPr>
                <a:defRPr/>
              </a:pPr>
              <a:t>10/26/22</a:t>
            </a:fld>
            <a:endParaRPr lang="en-US" dirty="0"/>
          </a:p>
        </p:txBody>
      </p:sp>
    </p:spTree>
    <p:extLst>
      <p:ext uri="{BB962C8B-B14F-4D97-AF65-F5344CB8AC3E}">
        <p14:creationId xmlns:p14="http://schemas.microsoft.com/office/powerpoint/2010/main" val="602166975"/>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3">
    <p:bg>
      <p:bgPr>
        <a:solidFill>
          <a:schemeClr val="tx2"/>
        </a:solidFill>
        <a:effectLst/>
      </p:bgPr>
    </p:bg>
    <p:spTree>
      <p:nvGrpSpPr>
        <p:cNvPr id="1" name=""/>
        <p:cNvGrpSpPr/>
        <p:nvPr/>
      </p:nvGrpSpPr>
      <p:grpSpPr>
        <a:xfrm>
          <a:off x="0" y="0"/>
          <a:ext cx="0" cy="0"/>
          <a:chOff x="0" y="0"/>
          <a:chExt cx="0" cy="0"/>
        </a:xfrm>
      </p:grpSpPr>
      <p:pic>
        <p:nvPicPr>
          <p:cNvPr id="5"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3891200" cy="3291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bwMode="auto">
          <a:xfrm>
            <a:off x="1752600" y="1759744"/>
            <a:ext cx="32926339" cy="24735234"/>
          </a:xfrm>
          <a:prstGeom prst="rect">
            <a:avLst/>
          </a:prstGeom>
          <a:solidFill>
            <a:schemeClr val="accent5"/>
          </a:solidFill>
          <a:ln w="19050" algn="ctr">
            <a:noFill/>
            <a:miter lim="800000"/>
            <a:headEnd/>
            <a:tailEnd/>
          </a:ln>
        </p:spPr>
        <p:txBody>
          <a:bodyPr wrap="none" lIns="281731" tIns="140865" rIns="281731" bIns="140865" anchor="ctr"/>
          <a:lstStyle/>
          <a:p>
            <a:pPr algn="ctr">
              <a:lnSpc>
                <a:spcPct val="90000"/>
              </a:lnSpc>
              <a:defRPr/>
            </a:pPr>
            <a:endParaRPr lang="en-US" sz="4951" b="1" dirty="0" err="1">
              <a:solidFill>
                <a:schemeClr val="bg1"/>
              </a:solidFill>
              <a:latin typeface="+mj-lt"/>
            </a:endParaRPr>
          </a:p>
        </p:txBody>
      </p:sp>
      <p:pic>
        <p:nvPicPr>
          <p:cNvPr id="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4581" y="3562350"/>
            <a:ext cx="4995862" cy="32730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1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0" y="0"/>
            <a:ext cx="43891200" cy="3291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8"/>
          <p:cNvSpPr/>
          <p:nvPr userDrawn="1"/>
        </p:nvSpPr>
        <p:spPr bwMode="invGray">
          <a:xfrm>
            <a:off x="1752600" y="1759744"/>
            <a:ext cx="32926339" cy="24735234"/>
          </a:xfrm>
          <a:prstGeom prst="rect">
            <a:avLst/>
          </a:prstGeom>
          <a:solidFill>
            <a:schemeClr val="accent5"/>
          </a:solidFill>
          <a:ln w="19050" algn="ctr">
            <a:noFill/>
            <a:miter lim="800000"/>
            <a:headEnd/>
            <a:tailEnd/>
          </a:ln>
        </p:spPr>
        <p:txBody>
          <a:bodyPr wrap="none" lIns="281731" tIns="140865" rIns="281731" bIns="140865" anchor="ctr"/>
          <a:lstStyle/>
          <a:p>
            <a:pPr algn="ctr">
              <a:lnSpc>
                <a:spcPct val="90000"/>
              </a:lnSpc>
              <a:defRPr/>
            </a:pPr>
            <a:endParaRPr lang="en-US" sz="4951" b="1" dirty="0" err="1">
              <a:solidFill>
                <a:schemeClr val="bg1"/>
              </a:solidFill>
              <a:latin typeface="+mj-lt"/>
            </a:endParaRPr>
          </a:p>
        </p:txBody>
      </p:sp>
      <p:pic>
        <p:nvPicPr>
          <p:cNvPr id="10" name="Picture 16" descr="UCSF_sig_white_RGB.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546480" y="3565924"/>
            <a:ext cx="5045074" cy="32801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 name="Title 34"/>
          <p:cNvSpPr>
            <a:spLocks noGrp="1"/>
          </p:cNvSpPr>
          <p:nvPr>
            <p:ph type="title"/>
          </p:nvPr>
        </p:nvSpPr>
        <p:spPr>
          <a:xfrm>
            <a:off x="3113304" y="12494249"/>
            <a:ext cx="31565318" cy="2216344"/>
          </a:xfrm>
        </p:spPr>
        <p:txBody>
          <a:bodyPr lIns="500855" tIns="250428" rIns="500855" bIns="250428" rtlCol="0" anchor="b"/>
          <a:lstStyle>
            <a:lvl1pPr>
              <a:lnSpc>
                <a:spcPct val="95000"/>
              </a:lnSpc>
              <a:defRPr kumimoji="0" lang="en-US" sz="11701" b="0" i="0" u="none" strike="noStrike" kern="1200" cap="none" spc="0" normalizeH="0" baseline="0" noProof="0" dirty="0">
                <a:ln>
                  <a:noFill/>
                </a:ln>
                <a:solidFill>
                  <a:schemeClr val="bg1"/>
                </a:solidFill>
                <a:effectLst/>
                <a:uLnTx/>
                <a:uFillTx/>
                <a:latin typeface="+mn-lt"/>
                <a:ea typeface="+mj-ea"/>
                <a:cs typeface="+mj-cs"/>
              </a:defRPr>
            </a:lvl1pPr>
          </a:lstStyle>
          <a:p>
            <a:pPr lvl="0"/>
            <a:r>
              <a:rPr lang="en-US"/>
              <a:t>Click to edit Master title style</a:t>
            </a:r>
            <a:endParaRPr lang="en-US" dirty="0"/>
          </a:p>
        </p:txBody>
      </p:sp>
      <p:sp>
        <p:nvSpPr>
          <p:cNvPr id="38" name="Text Placeholder 2"/>
          <p:cNvSpPr>
            <a:spLocks noGrp="1"/>
          </p:cNvSpPr>
          <p:nvPr>
            <p:ph type="body" idx="1"/>
          </p:nvPr>
        </p:nvSpPr>
        <p:spPr>
          <a:xfrm>
            <a:off x="3142546" y="14397675"/>
            <a:ext cx="31442304" cy="2437589"/>
          </a:xfrm>
        </p:spPr>
        <p:txBody>
          <a:bodyPr>
            <a:noAutofit/>
          </a:bodyPr>
          <a:lstStyle>
            <a:lvl1pPr marL="0" indent="0" algn="l" defTabSz="2817652" rtl="0" eaLnBrk="1" latinLnBrk="0" hangingPunct="1">
              <a:lnSpc>
                <a:spcPct val="90000"/>
              </a:lnSpc>
              <a:spcBef>
                <a:spcPts val="1852"/>
              </a:spcBef>
              <a:buFont typeface="Arial" pitchFamily="34" charset="0"/>
              <a:buNone/>
              <a:defRPr sz="11701" i="1" spc="0" baseline="0">
                <a:solidFill>
                  <a:schemeClr val="bg1"/>
                </a:solidFill>
                <a:latin typeface="+mn-lt"/>
              </a:defRPr>
            </a:lvl1pPr>
            <a:lvl2pPr marL="1408825" indent="0">
              <a:buNone/>
              <a:defRPr sz="5569">
                <a:solidFill>
                  <a:schemeClr val="tx1">
                    <a:tint val="75000"/>
                  </a:schemeClr>
                </a:solidFill>
              </a:defRPr>
            </a:lvl2pPr>
            <a:lvl3pPr marL="2817652" indent="0">
              <a:buNone/>
              <a:defRPr sz="4951">
                <a:solidFill>
                  <a:schemeClr val="tx1">
                    <a:tint val="75000"/>
                  </a:schemeClr>
                </a:solidFill>
              </a:defRPr>
            </a:lvl3pPr>
            <a:lvl4pPr marL="4226476" indent="0">
              <a:buNone/>
              <a:defRPr sz="4332">
                <a:solidFill>
                  <a:schemeClr val="tx1">
                    <a:tint val="75000"/>
                  </a:schemeClr>
                </a:solidFill>
              </a:defRPr>
            </a:lvl4pPr>
            <a:lvl5pPr marL="5635305" indent="0">
              <a:buNone/>
              <a:defRPr sz="4332">
                <a:solidFill>
                  <a:schemeClr val="tx1">
                    <a:tint val="75000"/>
                  </a:schemeClr>
                </a:solidFill>
              </a:defRPr>
            </a:lvl5pPr>
            <a:lvl6pPr marL="7044128" indent="0">
              <a:buNone/>
              <a:defRPr sz="4332">
                <a:solidFill>
                  <a:schemeClr val="tx1">
                    <a:tint val="75000"/>
                  </a:schemeClr>
                </a:solidFill>
              </a:defRPr>
            </a:lvl6pPr>
            <a:lvl7pPr marL="8452953" indent="0">
              <a:buNone/>
              <a:defRPr sz="4332">
                <a:solidFill>
                  <a:schemeClr val="tx1">
                    <a:tint val="75000"/>
                  </a:schemeClr>
                </a:solidFill>
              </a:defRPr>
            </a:lvl7pPr>
            <a:lvl8pPr marL="9861778" indent="0">
              <a:buNone/>
              <a:defRPr sz="4332">
                <a:solidFill>
                  <a:schemeClr val="tx1">
                    <a:tint val="75000"/>
                  </a:schemeClr>
                </a:solidFill>
              </a:defRPr>
            </a:lvl8pPr>
            <a:lvl9pPr marL="11270604" indent="0">
              <a:buNone/>
              <a:defRPr sz="4332">
                <a:solidFill>
                  <a:schemeClr val="tx1">
                    <a:tint val="75000"/>
                  </a:schemeClr>
                </a:solidFill>
              </a:defRPr>
            </a:lvl9pPr>
          </a:lstStyle>
          <a:p>
            <a:pPr lvl="0"/>
            <a:r>
              <a:rPr lang="en-US"/>
              <a:t>Click to edit Master text styles</a:t>
            </a:r>
          </a:p>
        </p:txBody>
      </p:sp>
      <p:sp>
        <p:nvSpPr>
          <p:cNvPr id="4" name="Text Placeholder 3"/>
          <p:cNvSpPr>
            <a:spLocks noGrp="1"/>
          </p:cNvSpPr>
          <p:nvPr>
            <p:ph type="body" sz="quarter" idx="10"/>
          </p:nvPr>
        </p:nvSpPr>
        <p:spPr>
          <a:xfrm>
            <a:off x="3574860" y="19416665"/>
            <a:ext cx="31094606" cy="1639080"/>
          </a:xfrm>
        </p:spPr>
        <p:txBody>
          <a:bodyPr lIns="0" tIns="0" rIns="0" bIns="0" rtlCol="0"/>
          <a:lstStyle>
            <a:lvl1pPr marL="0" indent="0">
              <a:spcBef>
                <a:spcPts val="0"/>
              </a:spcBef>
              <a:buNone/>
              <a:defRPr lang="en-US" sz="5569" i="0" smtClean="0">
                <a:solidFill>
                  <a:schemeClr val="bg1"/>
                </a:solidFill>
                <a:cs typeface="Arial" pitchFamily="34" charset="0"/>
              </a:defRPr>
            </a:lvl1pPr>
            <a:lvl2pPr marL="709306" indent="0">
              <a:buNone/>
              <a:defRPr lang="en-US" sz="5569" smtClean="0">
                <a:latin typeface="+mn-lt"/>
              </a:defRPr>
            </a:lvl2pPr>
            <a:lvl3pPr marL="2118131" indent="0">
              <a:buNone/>
              <a:defRPr lang="en-US" sz="5569" smtClean="0">
                <a:latin typeface="+mn-lt"/>
              </a:defRPr>
            </a:lvl3pPr>
            <a:lvl4pPr marL="3522062" indent="0">
              <a:buNone/>
              <a:defRPr lang="en-US" sz="5569" smtClean="0">
                <a:latin typeface="+mn-lt"/>
              </a:defRPr>
            </a:lvl4pPr>
            <a:lvl5pPr marL="4935779" indent="0">
              <a:buNone/>
              <a:defRPr lang="en-US" sz="5569">
                <a:latin typeface="+mn-lt"/>
              </a:defRPr>
            </a:lvl5pPr>
          </a:lstStyle>
          <a:p>
            <a:pPr lvl="0"/>
            <a:r>
              <a:rPr lang="en-US"/>
              <a:t>Click to edit Master text styles</a:t>
            </a:r>
          </a:p>
        </p:txBody>
      </p:sp>
      <p:sp>
        <p:nvSpPr>
          <p:cNvPr id="11" name="Date Placeholder 4"/>
          <p:cNvSpPr>
            <a:spLocks noGrp="1"/>
          </p:cNvSpPr>
          <p:nvPr>
            <p:ph type="dt" sz="half" idx="11"/>
          </p:nvPr>
        </p:nvSpPr>
        <p:spPr>
          <a:xfrm>
            <a:off x="3590925" y="23557708"/>
            <a:ext cx="9240838" cy="1145382"/>
          </a:xfrm>
        </p:spPr>
        <p:txBody>
          <a:bodyPr/>
          <a:lstStyle>
            <a:lvl1pPr algn="l">
              <a:defRPr sz="3713" i="0">
                <a:solidFill>
                  <a:schemeClr val="bg1"/>
                </a:solidFill>
                <a:latin typeface="Arial" pitchFamily="34" charset="0"/>
                <a:cs typeface="Arial" pitchFamily="34" charset="0"/>
              </a:defRPr>
            </a:lvl1pPr>
          </a:lstStyle>
          <a:p>
            <a:pPr>
              <a:defRPr/>
            </a:pPr>
            <a:fld id="{899C610B-4D89-F745-B102-C43FCB142507}" type="datetime1">
              <a:rPr lang="en-US"/>
              <a:pPr>
                <a:defRPr/>
              </a:pPr>
              <a:t>10/26/22</a:t>
            </a:fld>
            <a:endParaRPr lang="en-US" dirty="0"/>
          </a:p>
        </p:txBody>
      </p:sp>
    </p:spTree>
    <p:extLst>
      <p:ext uri="{BB962C8B-B14F-4D97-AF65-F5344CB8AC3E}">
        <p14:creationId xmlns:p14="http://schemas.microsoft.com/office/powerpoint/2010/main" val="4076626352"/>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4">
    <p:bg>
      <p:bgPr>
        <a:solidFill>
          <a:schemeClr val="tx2"/>
        </a:solidFill>
        <a:effectLst/>
      </p:bgPr>
    </p:bg>
    <p:spTree>
      <p:nvGrpSpPr>
        <p:cNvPr id="1" name=""/>
        <p:cNvGrpSpPr/>
        <p:nvPr/>
      </p:nvGrpSpPr>
      <p:grpSpPr>
        <a:xfrm>
          <a:off x="0" y="0"/>
          <a:ext cx="0" cy="0"/>
          <a:chOff x="0" y="0"/>
          <a:chExt cx="0" cy="0"/>
        </a:xfrm>
      </p:grpSpPr>
      <p:pic>
        <p:nvPicPr>
          <p:cNvPr id="5"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3891200" cy="3291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bwMode="auto">
          <a:xfrm>
            <a:off x="1752600" y="1759744"/>
            <a:ext cx="32926339" cy="24735234"/>
          </a:xfrm>
          <a:prstGeom prst="rect">
            <a:avLst/>
          </a:prstGeom>
          <a:solidFill>
            <a:schemeClr val="accent6"/>
          </a:solidFill>
          <a:ln w="19050" algn="ctr">
            <a:noFill/>
            <a:miter lim="800000"/>
            <a:headEnd/>
            <a:tailEnd/>
          </a:ln>
        </p:spPr>
        <p:txBody>
          <a:bodyPr wrap="none" lIns="281731" tIns="140865" rIns="281731" bIns="140865" anchor="ctr"/>
          <a:lstStyle/>
          <a:p>
            <a:pPr algn="ctr">
              <a:lnSpc>
                <a:spcPct val="90000"/>
              </a:lnSpc>
              <a:defRPr/>
            </a:pPr>
            <a:endParaRPr lang="en-US" sz="4951" b="1" dirty="0" err="1">
              <a:solidFill>
                <a:schemeClr val="bg1"/>
              </a:solidFill>
              <a:latin typeface="+mj-lt"/>
            </a:endParaRPr>
          </a:p>
        </p:txBody>
      </p:sp>
      <p:pic>
        <p:nvPicPr>
          <p:cNvPr id="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4581" y="3562350"/>
            <a:ext cx="4995862" cy="32730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1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0" y="0"/>
            <a:ext cx="43891200" cy="3291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8"/>
          <p:cNvSpPr/>
          <p:nvPr userDrawn="1"/>
        </p:nvSpPr>
        <p:spPr bwMode="ltGray">
          <a:xfrm>
            <a:off x="1752600" y="1759744"/>
            <a:ext cx="32926339" cy="24735234"/>
          </a:xfrm>
          <a:prstGeom prst="rect">
            <a:avLst/>
          </a:prstGeom>
          <a:solidFill>
            <a:schemeClr val="accent6"/>
          </a:solidFill>
          <a:ln w="19050" algn="ctr">
            <a:noFill/>
            <a:miter lim="800000"/>
            <a:headEnd/>
            <a:tailEnd/>
          </a:ln>
        </p:spPr>
        <p:txBody>
          <a:bodyPr wrap="none" lIns="281731" tIns="140865" rIns="281731" bIns="140865" anchor="ctr"/>
          <a:lstStyle/>
          <a:p>
            <a:pPr algn="ctr">
              <a:lnSpc>
                <a:spcPct val="90000"/>
              </a:lnSpc>
              <a:defRPr/>
            </a:pPr>
            <a:endParaRPr lang="en-US" sz="4951" b="1" dirty="0" err="1">
              <a:solidFill>
                <a:schemeClr val="bg1"/>
              </a:solidFill>
              <a:latin typeface="+mj-lt"/>
            </a:endParaRPr>
          </a:p>
        </p:txBody>
      </p:sp>
      <p:pic>
        <p:nvPicPr>
          <p:cNvPr id="10" name="Picture 16" descr="UCSF_sig_white_RGB.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546480" y="3565924"/>
            <a:ext cx="5045074" cy="32801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 name="Title 34"/>
          <p:cNvSpPr>
            <a:spLocks noGrp="1"/>
          </p:cNvSpPr>
          <p:nvPr>
            <p:ph type="title"/>
          </p:nvPr>
        </p:nvSpPr>
        <p:spPr>
          <a:xfrm>
            <a:off x="3113304" y="12494249"/>
            <a:ext cx="31565318" cy="2216344"/>
          </a:xfrm>
        </p:spPr>
        <p:txBody>
          <a:bodyPr lIns="500855" tIns="250428" rIns="500855" bIns="250428" rtlCol="0" anchor="b"/>
          <a:lstStyle>
            <a:lvl1pPr>
              <a:lnSpc>
                <a:spcPct val="95000"/>
              </a:lnSpc>
              <a:defRPr kumimoji="0" lang="en-US" sz="11701" b="0" i="0" u="none" strike="noStrike" kern="1200" cap="none" spc="0" normalizeH="0" baseline="0" noProof="0" dirty="0">
                <a:ln>
                  <a:noFill/>
                </a:ln>
                <a:solidFill>
                  <a:schemeClr val="bg1"/>
                </a:solidFill>
                <a:effectLst/>
                <a:uLnTx/>
                <a:uFillTx/>
                <a:latin typeface="+mn-lt"/>
                <a:ea typeface="+mj-ea"/>
                <a:cs typeface="+mj-cs"/>
              </a:defRPr>
            </a:lvl1pPr>
          </a:lstStyle>
          <a:p>
            <a:pPr lvl="0"/>
            <a:r>
              <a:rPr lang="en-US"/>
              <a:t>Click to edit Master title style</a:t>
            </a:r>
            <a:endParaRPr lang="en-US" dirty="0"/>
          </a:p>
        </p:txBody>
      </p:sp>
      <p:sp>
        <p:nvSpPr>
          <p:cNvPr id="38" name="Text Placeholder 2"/>
          <p:cNvSpPr>
            <a:spLocks noGrp="1"/>
          </p:cNvSpPr>
          <p:nvPr>
            <p:ph type="body" idx="1"/>
          </p:nvPr>
        </p:nvSpPr>
        <p:spPr>
          <a:xfrm>
            <a:off x="3142546" y="14397675"/>
            <a:ext cx="31442304" cy="2437589"/>
          </a:xfrm>
        </p:spPr>
        <p:txBody>
          <a:bodyPr>
            <a:noAutofit/>
          </a:bodyPr>
          <a:lstStyle>
            <a:lvl1pPr marL="0" indent="0" algn="l" defTabSz="2817652" rtl="0" eaLnBrk="1" latinLnBrk="0" hangingPunct="1">
              <a:lnSpc>
                <a:spcPct val="90000"/>
              </a:lnSpc>
              <a:spcBef>
                <a:spcPts val="1852"/>
              </a:spcBef>
              <a:buFont typeface="Arial" pitchFamily="34" charset="0"/>
              <a:buNone/>
              <a:defRPr sz="11701" i="1" spc="0" baseline="0">
                <a:solidFill>
                  <a:schemeClr val="bg1"/>
                </a:solidFill>
                <a:latin typeface="+mn-lt"/>
              </a:defRPr>
            </a:lvl1pPr>
            <a:lvl2pPr marL="1408825" indent="0">
              <a:buNone/>
              <a:defRPr sz="5569">
                <a:solidFill>
                  <a:schemeClr val="tx1">
                    <a:tint val="75000"/>
                  </a:schemeClr>
                </a:solidFill>
              </a:defRPr>
            </a:lvl2pPr>
            <a:lvl3pPr marL="2817652" indent="0">
              <a:buNone/>
              <a:defRPr sz="4951">
                <a:solidFill>
                  <a:schemeClr val="tx1">
                    <a:tint val="75000"/>
                  </a:schemeClr>
                </a:solidFill>
              </a:defRPr>
            </a:lvl3pPr>
            <a:lvl4pPr marL="4226476" indent="0">
              <a:buNone/>
              <a:defRPr sz="4332">
                <a:solidFill>
                  <a:schemeClr val="tx1">
                    <a:tint val="75000"/>
                  </a:schemeClr>
                </a:solidFill>
              </a:defRPr>
            </a:lvl4pPr>
            <a:lvl5pPr marL="5635305" indent="0">
              <a:buNone/>
              <a:defRPr sz="4332">
                <a:solidFill>
                  <a:schemeClr val="tx1">
                    <a:tint val="75000"/>
                  </a:schemeClr>
                </a:solidFill>
              </a:defRPr>
            </a:lvl5pPr>
            <a:lvl6pPr marL="7044128" indent="0">
              <a:buNone/>
              <a:defRPr sz="4332">
                <a:solidFill>
                  <a:schemeClr val="tx1">
                    <a:tint val="75000"/>
                  </a:schemeClr>
                </a:solidFill>
              </a:defRPr>
            </a:lvl6pPr>
            <a:lvl7pPr marL="8452953" indent="0">
              <a:buNone/>
              <a:defRPr sz="4332">
                <a:solidFill>
                  <a:schemeClr val="tx1">
                    <a:tint val="75000"/>
                  </a:schemeClr>
                </a:solidFill>
              </a:defRPr>
            </a:lvl7pPr>
            <a:lvl8pPr marL="9861778" indent="0">
              <a:buNone/>
              <a:defRPr sz="4332">
                <a:solidFill>
                  <a:schemeClr val="tx1">
                    <a:tint val="75000"/>
                  </a:schemeClr>
                </a:solidFill>
              </a:defRPr>
            </a:lvl8pPr>
            <a:lvl9pPr marL="11270604" indent="0">
              <a:buNone/>
              <a:defRPr sz="4332">
                <a:solidFill>
                  <a:schemeClr val="tx1">
                    <a:tint val="75000"/>
                  </a:schemeClr>
                </a:solidFill>
              </a:defRPr>
            </a:lvl9pPr>
          </a:lstStyle>
          <a:p>
            <a:pPr lvl="0"/>
            <a:r>
              <a:rPr lang="en-US"/>
              <a:t>Click to edit Master text styles</a:t>
            </a:r>
          </a:p>
        </p:txBody>
      </p:sp>
      <p:sp>
        <p:nvSpPr>
          <p:cNvPr id="4" name="Text Placeholder 3"/>
          <p:cNvSpPr>
            <a:spLocks noGrp="1"/>
          </p:cNvSpPr>
          <p:nvPr>
            <p:ph type="body" sz="quarter" idx="10"/>
          </p:nvPr>
        </p:nvSpPr>
        <p:spPr>
          <a:xfrm>
            <a:off x="3581400" y="19415136"/>
            <a:ext cx="31097222" cy="1950720"/>
          </a:xfrm>
        </p:spPr>
        <p:txBody>
          <a:bodyPr lIns="0" tIns="0" rIns="0" bIns="0" rtlCol="0"/>
          <a:lstStyle>
            <a:lvl1pPr marL="0" indent="0">
              <a:spcBef>
                <a:spcPts val="0"/>
              </a:spcBef>
              <a:buNone/>
              <a:defRPr lang="en-US" sz="5569" i="0" smtClean="0">
                <a:solidFill>
                  <a:schemeClr val="bg1"/>
                </a:solidFill>
                <a:cs typeface="Arial" pitchFamily="34" charset="0"/>
              </a:defRPr>
            </a:lvl1pPr>
            <a:lvl2pPr>
              <a:defRPr lang="en-US" sz="5569" smtClean="0">
                <a:latin typeface="+mn-lt"/>
              </a:defRPr>
            </a:lvl2pPr>
            <a:lvl3pPr>
              <a:defRPr lang="en-US" sz="5569" smtClean="0">
                <a:latin typeface="+mn-lt"/>
              </a:defRPr>
            </a:lvl3pPr>
            <a:lvl4pPr>
              <a:defRPr lang="en-US" sz="5569" smtClean="0">
                <a:latin typeface="+mn-lt"/>
              </a:defRPr>
            </a:lvl4pPr>
            <a:lvl5pPr>
              <a:defRPr lang="en-US" sz="5569">
                <a:latin typeface="+mn-lt"/>
              </a:defRPr>
            </a:lvl5pPr>
          </a:lstStyle>
          <a:p>
            <a:pPr lvl="0"/>
            <a:r>
              <a:rPr lang="en-US"/>
              <a:t>Click to edit Master text styles</a:t>
            </a:r>
          </a:p>
        </p:txBody>
      </p:sp>
      <p:sp>
        <p:nvSpPr>
          <p:cNvPr id="11" name="Date Placeholder 4"/>
          <p:cNvSpPr>
            <a:spLocks noGrp="1"/>
          </p:cNvSpPr>
          <p:nvPr>
            <p:ph type="dt" sz="half" idx="11"/>
          </p:nvPr>
        </p:nvSpPr>
        <p:spPr>
          <a:xfrm>
            <a:off x="3590925" y="23557708"/>
            <a:ext cx="9240838" cy="1145382"/>
          </a:xfrm>
        </p:spPr>
        <p:txBody>
          <a:bodyPr/>
          <a:lstStyle>
            <a:lvl1pPr algn="l">
              <a:defRPr sz="3713" i="0">
                <a:solidFill>
                  <a:schemeClr val="bg1"/>
                </a:solidFill>
                <a:latin typeface="Arial" pitchFamily="34" charset="0"/>
                <a:cs typeface="Arial" pitchFamily="34" charset="0"/>
              </a:defRPr>
            </a:lvl1pPr>
          </a:lstStyle>
          <a:p>
            <a:pPr>
              <a:defRPr/>
            </a:pPr>
            <a:fld id="{F4EF838D-87E3-AA40-B3DB-FAC712272516}" type="datetime1">
              <a:rPr lang="en-US"/>
              <a:pPr>
                <a:defRPr/>
              </a:pPr>
              <a:t>10/26/22</a:t>
            </a:fld>
            <a:endParaRPr lang="en-US" dirty="0"/>
          </a:p>
        </p:txBody>
      </p:sp>
    </p:spTree>
    <p:extLst>
      <p:ext uri="{BB962C8B-B14F-4D97-AF65-F5344CB8AC3E}">
        <p14:creationId xmlns:p14="http://schemas.microsoft.com/office/powerpoint/2010/main" val="1580875476"/>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5">
    <p:bg>
      <p:bgPr>
        <a:solidFill>
          <a:schemeClr val="tx2"/>
        </a:solidFill>
        <a:effectLst/>
      </p:bgPr>
    </p:bg>
    <p:spTree>
      <p:nvGrpSpPr>
        <p:cNvPr id="1" name=""/>
        <p:cNvGrpSpPr/>
        <p:nvPr/>
      </p:nvGrpSpPr>
      <p:grpSpPr>
        <a:xfrm>
          <a:off x="0" y="0"/>
          <a:ext cx="0" cy="0"/>
          <a:chOff x="0" y="0"/>
          <a:chExt cx="0" cy="0"/>
        </a:xfrm>
      </p:grpSpPr>
      <p:pic>
        <p:nvPicPr>
          <p:cNvPr id="5"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ltGray">
          <a:xfrm>
            <a:off x="0" y="0"/>
            <a:ext cx="43891200" cy="3291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ltGray">
          <a:xfrm>
            <a:off x="0" y="0"/>
            <a:ext cx="43891200" cy="3291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p:nvSpPr>
        <p:spPr bwMode="auto">
          <a:xfrm>
            <a:off x="1752600" y="1759744"/>
            <a:ext cx="32926339" cy="24735234"/>
          </a:xfrm>
          <a:prstGeom prst="rect">
            <a:avLst/>
          </a:prstGeom>
          <a:solidFill>
            <a:schemeClr val="accent3"/>
          </a:solidFill>
          <a:ln w="19050" algn="ctr">
            <a:noFill/>
            <a:miter lim="800000"/>
            <a:headEnd/>
            <a:tailEnd/>
          </a:ln>
        </p:spPr>
        <p:txBody>
          <a:bodyPr wrap="none" lIns="281731" tIns="140865" rIns="281731" bIns="140865" anchor="ctr"/>
          <a:lstStyle/>
          <a:p>
            <a:pPr algn="ctr">
              <a:lnSpc>
                <a:spcPct val="90000"/>
              </a:lnSpc>
              <a:defRPr/>
            </a:pPr>
            <a:endParaRPr lang="en-US" sz="4951" b="1" dirty="0" err="1">
              <a:solidFill>
                <a:schemeClr val="bg1"/>
              </a:solidFill>
              <a:latin typeface="+mj-lt"/>
            </a:endParaRPr>
          </a:p>
        </p:txBody>
      </p:sp>
      <p:pic>
        <p:nvPicPr>
          <p:cNvPr id="8"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4581" y="3562350"/>
            <a:ext cx="4995862" cy="32730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Rectangle 8"/>
          <p:cNvSpPr/>
          <p:nvPr userDrawn="1"/>
        </p:nvSpPr>
        <p:spPr bwMode="ltGray">
          <a:xfrm>
            <a:off x="1752600" y="1759744"/>
            <a:ext cx="32926339" cy="24735234"/>
          </a:xfrm>
          <a:prstGeom prst="rect">
            <a:avLst/>
          </a:prstGeom>
          <a:solidFill>
            <a:schemeClr val="accent3"/>
          </a:solidFill>
          <a:ln w="19050" algn="ctr">
            <a:noFill/>
            <a:miter lim="800000"/>
            <a:headEnd/>
            <a:tailEnd/>
          </a:ln>
        </p:spPr>
        <p:txBody>
          <a:bodyPr wrap="none" lIns="281731" tIns="140865" rIns="281731" bIns="140865" anchor="ctr"/>
          <a:lstStyle/>
          <a:p>
            <a:pPr algn="ctr">
              <a:lnSpc>
                <a:spcPct val="90000"/>
              </a:lnSpc>
              <a:defRPr/>
            </a:pPr>
            <a:endParaRPr lang="en-US" sz="4951" b="1" dirty="0" err="1">
              <a:solidFill>
                <a:schemeClr val="bg1"/>
              </a:solidFill>
              <a:latin typeface="+mj-lt"/>
            </a:endParaRPr>
          </a:p>
        </p:txBody>
      </p:sp>
      <p:pic>
        <p:nvPicPr>
          <p:cNvPr id="10" name="Picture 16" descr="UCSF_sig_white_RGB.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546480" y="3565924"/>
            <a:ext cx="5045074" cy="32801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 name="Title 34"/>
          <p:cNvSpPr>
            <a:spLocks noGrp="1"/>
          </p:cNvSpPr>
          <p:nvPr>
            <p:ph type="title"/>
          </p:nvPr>
        </p:nvSpPr>
        <p:spPr>
          <a:xfrm>
            <a:off x="3113304" y="12494249"/>
            <a:ext cx="31565318" cy="2216344"/>
          </a:xfrm>
        </p:spPr>
        <p:txBody>
          <a:bodyPr lIns="500855" tIns="250428" rIns="500855" bIns="250428" rtlCol="0" anchor="b"/>
          <a:lstStyle>
            <a:lvl1pPr>
              <a:lnSpc>
                <a:spcPct val="95000"/>
              </a:lnSpc>
              <a:defRPr kumimoji="0" lang="en-US" sz="11701" b="0" i="0" u="none" strike="noStrike" kern="1200" cap="none" spc="0" normalizeH="0" baseline="0" noProof="0" dirty="0">
                <a:ln>
                  <a:noFill/>
                </a:ln>
                <a:solidFill>
                  <a:schemeClr val="bg1"/>
                </a:solidFill>
                <a:effectLst/>
                <a:uLnTx/>
                <a:uFillTx/>
                <a:latin typeface="+mn-lt"/>
                <a:ea typeface="+mj-ea"/>
                <a:cs typeface="+mj-cs"/>
              </a:defRPr>
            </a:lvl1pPr>
          </a:lstStyle>
          <a:p>
            <a:pPr lvl="0"/>
            <a:r>
              <a:rPr lang="en-US"/>
              <a:t>Click to edit Master title style</a:t>
            </a:r>
            <a:endParaRPr lang="en-US" dirty="0"/>
          </a:p>
        </p:txBody>
      </p:sp>
      <p:sp>
        <p:nvSpPr>
          <p:cNvPr id="38" name="Text Placeholder 2"/>
          <p:cNvSpPr>
            <a:spLocks noGrp="1"/>
          </p:cNvSpPr>
          <p:nvPr>
            <p:ph type="body" idx="1"/>
          </p:nvPr>
        </p:nvSpPr>
        <p:spPr>
          <a:xfrm>
            <a:off x="3142546" y="14397675"/>
            <a:ext cx="31442304" cy="2437589"/>
          </a:xfrm>
        </p:spPr>
        <p:txBody>
          <a:bodyPr>
            <a:noAutofit/>
          </a:bodyPr>
          <a:lstStyle>
            <a:lvl1pPr marL="0" indent="0" algn="l" defTabSz="2817652" rtl="0" eaLnBrk="1" latinLnBrk="0" hangingPunct="1">
              <a:lnSpc>
                <a:spcPct val="90000"/>
              </a:lnSpc>
              <a:spcBef>
                <a:spcPts val="1852"/>
              </a:spcBef>
              <a:buFont typeface="Arial" pitchFamily="34" charset="0"/>
              <a:buNone/>
              <a:defRPr sz="11701" i="1" spc="0" baseline="0">
                <a:solidFill>
                  <a:schemeClr val="bg1"/>
                </a:solidFill>
                <a:latin typeface="+mn-lt"/>
              </a:defRPr>
            </a:lvl1pPr>
            <a:lvl2pPr marL="1408825" indent="0">
              <a:buNone/>
              <a:defRPr sz="5569">
                <a:solidFill>
                  <a:schemeClr val="tx1">
                    <a:tint val="75000"/>
                  </a:schemeClr>
                </a:solidFill>
              </a:defRPr>
            </a:lvl2pPr>
            <a:lvl3pPr marL="2817652" indent="0">
              <a:buNone/>
              <a:defRPr sz="4951">
                <a:solidFill>
                  <a:schemeClr val="tx1">
                    <a:tint val="75000"/>
                  </a:schemeClr>
                </a:solidFill>
              </a:defRPr>
            </a:lvl3pPr>
            <a:lvl4pPr marL="4226476" indent="0">
              <a:buNone/>
              <a:defRPr sz="4332">
                <a:solidFill>
                  <a:schemeClr val="tx1">
                    <a:tint val="75000"/>
                  </a:schemeClr>
                </a:solidFill>
              </a:defRPr>
            </a:lvl4pPr>
            <a:lvl5pPr marL="5635305" indent="0">
              <a:buNone/>
              <a:defRPr sz="4332">
                <a:solidFill>
                  <a:schemeClr val="tx1">
                    <a:tint val="75000"/>
                  </a:schemeClr>
                </a:solidFill>
              </a:defRPr>
            </a:lvl5pPr>
            <a:lvl6pPr marL="7044128" indent="0">
              <a:buNone/>
              <a:defRPr sz="4332">
                <a:solidFill>
                  <a:schemeClr val="tx1">
                    <a:tint val="75000"/>
                  </a:schemeClr>
                </a:solidFill>
              </a:defRPr>
            </a:lvl6pPr>
            <a:lvl7pPr marL="8452953" indent="0">
              <a:buNone/>
              <a:defRPr sz="4332">
                <a:solidFill>
                  <a:schemeClr val="tx1">
                    <a:tint val="75000"/>
                  </a:schemeClr>
                </a:solidFill>
              </a:defRPr>
            </a:lvl7pPr>
            <a:lvl8pPr marL="9861778" indent="0">
              <a:buNone/>
              <a:defRPr sz="4332">
                <a:solidFill>
                  <a:schemeClr val="tx1">
                    <a:tint val="75000"/>
                  </a:schemeClr>
                </a:solidFill>
              </a:defRPr>
            </a:lvl8pPr>
            <a:lvl9pPr marL="11270604" indent="0">
              <a:buNone/>
              <a:defRPr sz="4332">
                <a:solidFill>
                  <a:schemeClr val="tx1">
                    <a:tint val="75000"/>
                  </a:schemeClr>
                </a:solidFill>
              </a:defRPr>
            </a:lvl9pPr>
          </a:lstStyle>
          <a:p>
            <a:pPr lvl="0"/>
            <a:r>
              <a:rPr lang="en-US"/>
              <a:t>Click to edit Master text styles</a:t>
            </a:r>
          </a:p>
        </p:txBody>
      </p:sp>
      <p:sp>
        <p:nvSpPr>
          <p:cNvPr id="4" name="Text Placeholder 3"/>
          <p:cNvSpPr>
            <a:spLocks noGrp="1"/>
          </p:cNvSpPr>
          <p:nvPr>
            <p:ph type="body" sz="quarter" idx="10"/>
          </p:nvPr>
        </p:nvSpPr>
        <p:spPr>
          <a:xfrm>
            <a:off x="3572885" y="19423716"/>
            <a:ext cx="31066742" cy="2084054"/>
          </a:xfrm>
        </p:spPr>
        <p:txBody>
          <a:bodyPr lIns="0" tIns="0" rIns="0" bIns="0" rtlCol="0"/>
          <a:lstStyle>
            <a:lvl1pPr marL="0" indent="0">
              <a:spcBef>
                <a:spcPts val="0"/>
              </a:spcBef>
              <a:buNone/>
              <a:defRPr lang="en-US" sz="5569" i="0" smtClean="0">
                <a:solidFill>
                  <a:schemeClr val="bg1"/>
                </a:solidFill>
                <a:cs typeface="Arial" pitchFamily="34" charset="0"/>
              </a:defRPr>
            </a:lvl1pPr>
            <a:lvl2pPr>
              <a:defRPr lang="en-US" sz="5569" smtClean="0">
                <a:latin typeface="+mn-lt"/>
              </a:defRPr>
            </a:lvl2pPr>
            <a:lvl3pPr>
              <a:defRPr lang="en-US" sz="5569" smtClean="0">
                <a:latin typeface="+mn-lt"/>
              </a:defRPr>
            </a:lvl3pPr>
            <a:lvl4pPr>
              <a:defRPr lang="en-US" sz="5569" smtClean="0">
                <a:latin typeface="+mn-lt"/>
              </a:defRPr>
            </a:lvl4pPr>
            <a:lvl5pPr>
              <a:defRPr lang="en-US" sz="5569">
                <a:latin typeface="+mn-lt"/>
              </a:defRPr>
            </a:lvl5pPr>
          </a:lstStyle>
          <a:p>
            <a:pPr lvl="0"/>
            <a:r>
              <a:rPr lang="en-US"/>
              <a:t>Click to edit Master text styles</a:t>
            </a:r>
          </a:p>
        </p:txBody>
      </p:sp>
      <p:sp>
        <p:nvSpPr>
          <p:cNvPr id="11" name="Date Placeholder 4"/>
          <p:cNvSpPr>
            <a:spLocks noGrp="1"/>
          </p:cNvSpPr>
          <p:nvPr>
            <p:ph type="dt" sz="half" idx="11"/>
          </p:nvPr>
        </p:nvSpPr>
        <p:spPr>
          <a:xfrm>
            <a:off x="3590925" y="23557708"/>
            <a:ext cx="9240838" cy="1145382"/>
          </a:xfrm>
        </p:spPr>
        <p:txBody>
          <a:bodyPr/>
          <a:lstStyle>
            <a:lvl1pPr algn="l">
              <a:defRPr sz="3713" i="0">
                <a:solidFill>
                  <a:schemeClr val="bg1"/>
                </a:solidFill>
                <a:latin typeface="Arial" pitchFamily="34" charset="0"/>
                <a:cs typeface="Arial" pitchFamily="34" charset="0"/>
              </a:defRPr>
            </a:lvl1pPr>
          </a:lstStyle>
          <a:p>
            <a:pPr>
              <a:defRPr/>
            </a:pPr>
            <a:fld id="{72F80780-0880-594D-B6A9-28BE0BFEF151}" type="datetime1">
              <a:rPr lang="en-US"/>
              <a:pPr>
                <a:defRPr/>
              </a:pPr>
              <a:t>10/26/22</a:t>
            </a:fld>
            <a:endParaRPr lang="en-US" dirty="0"/>
          </a:p>
        </p:txBody>
      </p:sp>
    </p:spTree>
    <p:extLst>
      <p:ext uri="{BB962C8B-B14F-4D97-AF65-F5344CB8AC3E}">
        <p14:creationId xmlns:p14="http://schemas.microsoft.com/office/powerpoint/2010/main" val="575744561"/>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pic>
        <p:nvPicPr>
          <p:cNvPr id="4" name="Picture 9"/>
          <p:cNvPicPr>
            <a:picLocks noChangeAspect="1"/>
          </p:cNvPicPr>
          <p:nvPr userDrawn="1"/>
        </p:nvPicPr>
        <p:blipFill>
          <a:blip r:embed="rId2">
            <a:extLst>
              <a:ext uri="{28A0092B-C50C-407E-A947-70E740481C1C}">
                <a14:useLocalDpi xmlns:a14="http://schemas.microsoft.com/office/drawing/2010/main" val="0"/>
              </a:ext>
            </a:extLst>
          </a:blip>
          <a:srcRect b="-2"/>
          <a:stretch>
            <a:fillRect/>
          </a:stretch>
        </p:blipFill>
        <p:spPr bwMode="ltGray">
          <a:xfrm>
            <a:off x="0" y="0"/>
            <a:ext cx="43891200" cy="3291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12"/>
          <p:cNvSpPr>
            <a:spLocks noChangeArrowheads="1"/>
          </p:cNvSpPr>
          <p:nvPr userDrawn="1"/>
        </p:nvSpPr>
        <p:spPr bwMode="invGray">
          <a:xfrm>
            <a:off x="0" y="0"/>
            <a:ext cx="43891200" cy="32918400"/>
          </a:xfrm>
          <a:prstGeom prst="rect">
            <a:avLst/>
          </a:prstGeom>
          <a:solidFill>
            <a:srgbClr val="000000">
              <a:alpha val="39999"/>
            </a:srgbClr>
          </a:solidFill>
          <a:ln>
            <a:noFill/>
          </a:ln>
          <a:extLst>
            <a:ext uri="{91240B29-F687-4f45-9708-019B960494DF}">
              <a14:hiddenLine xmlns:a14="http://schemas.microsoft.com/office/drawing/2010/main" xmlns="" w="19050">
                <a:solidFill>
                  <a:srgbClr val="000000"/>
                </a:solidFill>
                <a:miter lim="800000"/>
                <a:headEnd/>
                <a:tailEnd/>
              </a14:hiddenLine>
            </a:ext>
          </a:extLst>
        </p:spPr>
        <p:txBody>
          <a:bodyPr wrap="none" lIns="281731" tIns="140865" rIns="281731" bIns="140865" anchor="ctr"/>
          <a:lstStyle/>
          <a:p>
            <a:pPr algn="ctr">
              <a:lnSpc>
                <a:spcPct val="90000"/>
              </a:lnSpc>
            </a:pPr>
            <a:endParaRPr lang="en-US" sz="4951" b="1">
              <a:solidFill>
                <a:schemeClr val="bg1"/>
              </a:solidFill>
            </a:endParaRPr>
          </a:p>
        </p:txBody>
      </p:sp>
      <p:cxnSp>
        <p:nvCxnSpPr>
          <p:cNvPr id="6" name="Straight Connector 13"/>
          <p:cNvCxnSpPr>
            <a:cxnSpLocks noChangeShapeType="1"/>
          </p:cNvCxnSpPr>
          <p:nvPr userDrawn="1"/>
        </p:nvCxnSpPr>
        <p:spPr bwMode="auto">
          <a:xfrm>
            <a:off x="1752600" y="30000178"/>
            <a:ext cx="40386000" cy="0"/>
          </a:xfrm>
          <a:prstGeom prst="line">
            <a:avLst/>
          </a:prstGeom>
          <a:noFill/>
          <a:ln w="3175">
            <a:solidFill>
              <a:schemeClr val="bg2"/>
            </a:solidFill>
            <a:miter lim="800000"/>
            <a:headEnd/>
            <a:tailEnd/>
          </a:ln>
          <a:extLst>
            <a:ext uri="{909E8E84-426E-40dd-AFC4-6F175D3DCCD1}">
              <a14:hiddenFill xmlns:a14="http://schemas.microsoft.com/office/drawing/2010/main" xmlns="">
                <a:noFill/>
              </a14:hiddenFill>
            </a:ext>
          </a:extLst>
        </p:spPr>
      </p:cxnSp>
      <p:sp>
        <p:nvSpPr>
          <p:cNvPr id="7" name="Rectangle 14"/>
          <p:cNvSpPr>
            <a:spLocks noChangeArrowheads="1"/>
          </p:cNvSpPr>
          <p:nvPr userDrawn="1"/>
        </p:nvSpPr>
        <p:spPr bwMode="invGray">
          <a:xfrm>
            <a:off x="0" y="30000178"/>
            <a:ext cx="43891200" cy="2918222"/>
          </a:xfrm>
          <a:prstGeom prst="rect">
            <a:avLst/>
          </a:prstGeom>
          <a:solidFill>
            <a:schemeClr val="tx1"/>
          </a:solidFill>
          <a:ln w="19050">
            <a:solidFill>
              <a:schemeClr val="tx1"/>
            </a:solidFill>
            <a:miter lim="800000"/>
            <a:headEnd/>
            <a:tailEnd/>
          </a:ln>
        </p:spPr>
        <p:txBody>
          <a:bodyPr wrap="none" lIns="281731" tIns="140865" rIns="281731" bIns="140865" anchor="ctr"/>
          <a:lstStyle/>
          <a:p>
            <a:pPr algn="ctr">
              <a:lnSpc>
                <a:spcPct val="90000"/>
              </a:lnSpc>
            </a:pPr>
            <a:endParaRPr lang="en-US" sz="4951" b="1">
              <a:solidFill>
                <a:schemeClr val="bg1"/>
              </a:solidFill>
            </a:endParaRPr>
          </a:p>
        </p:txBody>
      </p:sp>
      <p:grpSp>
        <p:nvGrpSpPr>
          <p:cNvPr id="8" name="Group 4"/>
          <p:cNvGrpSpPr>
            <a:grpSpLocks noChangeAspect="1"/>
          </p:cNvGrpSpPr>
          <p:nvPr/>
        </p:nvGrpSpPr>
        <p:grpSpPr bwMode="auto">
          <a:xfrm>
            <a:off x="39030274" y="30701457"/>
            <a:ext cx="3124200" cy="1515666"/>
            <a:chOff x="5122" y="4029"/>
            <a:chExt cx="410" cy="199"/>
          </a:xfrm>
        </p:grpSpPr>
        <p:sp>
          <p:nvSpPr>
            <p:cNvPr id="9" name="AutoShape 3"/>
            <p:cNvSpPr>
              <a:spLocks noChangeAspect="1" noChangeArrowheads="1" noTextEdit="1"/>
            </p:cNvSpPr>
            <p:nvPr userDrawn="1"/>
          </p:nvSpPr>
          <p:spPr bwMode="auto">
            <a:xfrm>
              <a:off x="5122" y="4029"/>
              <a:ext cx="410" cy="1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z="1800"/>
            </a:p>
          </p:txBody>
        </p:sp>
        <p:sp>
          <p:nvSpPr>
            <p:cNvPr id="10" name="Freeform 5"/>
            <p:cNvSpPr>
              <a:spLocks/>
            </p:cNvSpPr>
            <p:nvPr userDrawn="1"/>
          </p:nvSpPr>
          <p:spPr bwMode="auto">
            <a:xfrm>
              <a:off x="5122" y="4027"/>
              <a:ext cx="408" cy="199"/>
            </a:xfrm>
            <a:custGeom>
              <a:avLst/>
              <a:gdLst>
                <a:gd name="T0" fmla="*/ 7062 w 200"/>
                <a:gd name="T1" fmla="*/ 1146 h 96"/>
                <a:gd name="T2" fmla="*/ 5443 w 200"/>
                <a:gd name="T3" fmla="*/ 2823 h 96"/>
                <a:gd name="T4" fmla="*/ 4831 w 200"/>
                <a:gd name="T5" fmla="*/ 2183 h 96"/>
                <a:gd name="T6" fmla="*/ 4145 w 200"/>
                <a:gd name="T7" fmla="*/ 1994 h 96"/>
                <a:gd name="T8" fmla="*/ 4033 w 200"/>
                <a:gd name="T9" fmla="*/ 1878 h 96"/>
                <a:gd name="T10" fmla="*/ 4033 w 200"/>
                <a:gd name="T11" fmla="*/ 1791 h 96"/>
                <a:gd name="T12" fmla="*/ 4098 w 200"/>
                <a:gd name="T13" fmla="*/ 1602 h 96"/>
                <a:gd name="T14" fmla="*/ 4098 w 200"/>
                <a:gd name="T15" fmla="*/ 1602 h 96"/>
                <a:gd name="T16" fmla="*/ 4145 w 200"/>
                <a:gd name="T17" fmla="*/ 1569 h 96"/>
                <a:gd name="T18" fmla="*/ 4727 w 200"/>
                <a:gd name="T19" fmla="*/ 1569 h 96"/>
                <a:gd name="T20" fmla="*/ 5365 w 200"/>
                <a:gd name="T21" fmla="*/ 1878 h 96"/>
                <a:gd name="T22" fmla="*/ 4482 w 200"/>
                <a:gd name="T23" fmla="*/ 1070 h 96"/>
                <a:gd name="T24" fmla="*/ 3601 w 200"/>
                <a:gd name="T25" fmla="*/ 1602 h 96"/>
                <a:gd name="T26" fmla="*/ 3601 w 200"/>
                <a:gd name="T27" fmla="*/ 1685 h 96"/>
                <a:gd name="T28" fmla="*/ 2481 w 200"/>
                <a:gd name="T29" fmla="*/ 1294 h 96"/>
                <a:gd name="T30" fmla="*/ 3601 w 200"/>
                <a:gd name="T31" fmla="*/ 889 h 96"/>
                <a:gd name="T32" fmla="*/ 3062 w 200"/>
                <a:gd name="T33" fmla="*/ 0 h 96"/>
                <a:gd name="T34" fmla="*/ 1936 w 200"/>
                <a:gd name="T35" fmla="*/ 73 h 96"/>
                <a:gd name="T36" fmla="*/ 1452 w 200"/>
                <a:gd name="T37" fmla="*/ 1602 h 96"/>
                <a:gd name="T38" fmla="*/ 500 w 200"/>
                <a:gd name="T39" fmla="*/ 1602 h 96"/>
                <a:gd name="T40" fmla="*/ 0 w 200"/>
                <a:gd name="T41" fmla="*/ 73 h 96"/>
                <a:gd name="T42" fmla="*/ 985 w 200"/>
                <a:gd name="T43" fmla="*/ 2599 h 96"/>
                <a:gd name="T44" fmla="*/ 1936 w 200"/>
                <a:gd name="T45" fmla="*/ 1426 h 96"/>
                <a:gd name="T46" fmla="*/ 3778 w 200"/>
                <a:gd name="T47" fmla="*/ 2324 h 96"/>
                <a:gd name="T48" fmla="*/ 4311 w 200"/>
                <a:gd name="T49" fmla="*/ 2566 h 96"/>
                <a:gd name="T50" fmla="*/ 4882 w 200"/>
                <a:gd name="T51" fmla="*/ 2716 h 96"/>
                <a:gd name="T52" fmla="*/ 4761 w 200"/>
                <a:gd name="T53" fmla="*/ 3215 h 96"/>
                <a:gd name="T54" fmla="*/ 4098 w 200"/>
                <a:gd name="T55" fmla="*/ 3099 h 96"/>
                <a:gd name="T56" fmla="*/ 3533 w 200"/>
                <a:gd name="T57" fmla="*/ 2823 h 96"/>
                <a:gd name="T58" fmla="*/ 4515 w 200"/>
                <a:gd name="T59" fmla="*/ 3677 h 96"/>
                <a:gd name="T60" fmla="*/ 5443 w 200"/>
                <a:gd name="T61" fmla="*/ 2956 h 96"/>
                <a:gd name="T62" fmla="*/ 5943 w 200"/>
                <a:gd name="T63" fmla="*/ 3636 h 96"/>
                <a:gd name="T64" fmla="*/ 6930 w 200"/>
                <a:gd name="T65" fmla="*/ 2599 h 96"/>
                <a:gd name="T66" fmla="*/ 5943 w 200"/>
                <a:gd name="T67" fmla="*/ 2183 h 96"/>
                <a:gd name="T68" fmla="*/ 7062 w 200"/>
                <a:gd name="T69" fmla="*/ 1602 h 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00" h="96">
                  <a:moveTo>
                    <a:pt x="200" y="42"/>
                  </a:moveTo>
                  <a:cubicBezTo>
                    <a:pt x="200" y="30"/>
                    <a:pt x="200" y="30"/>
                    <a:pt x="200" y="30"/>
                  </a:cubicBezTo>
                  <a:cubicBezTo>
                    <a:pt x="154" y="30"/>
                    <a:pt x="154" y="30"/>
                    <a:pt x="154" y="30"/>
                  </a:cubicBezTo>
                  <a:cubicBezTo>
                    <a:pt x="154" y="74"/>
                    <a:pt x="154" y="74"/>
                    <a:pt x="154" y="74"/>
                  </a:cubicBezTo>
                  <a:cubicBezTo>
                    <a:pt x="154" y="69"/>
                    <a:pt x="152" y="65"/>
                    <a:pt x="148" y="62"/>
                  </a:cubicBezTo>
                  <a:cubicBezTo>
                    <a:pt x="146" y="60"/>
                    <a:pt x="142" y="59"/>
                    <a:pt x="137" y="57"/>
                  </a:cubicBezTo>
                  <a:cubicBezTo>
                    <a:pt x="126" y="55"/>
                    <a:pt x="126" y="55"/>
                    <a:pt x="126" y="55"/>
                  </a:cubicBezTo>
                  <a:cubicBezTo>
                    <a:pt x="121" y="54"/>
                    <a:pt x="118" y="53"/>
                    <a:pt x="117" y="52"/>
                  </a:cubicBezTo>
                  <a:cubicBezTo>
                    <a:pt x="116" y="51"/>
                    <a:pt x="115" y="51"/>
                    <a:pt x="114" y="49"/>
                  </a:cubicBezTo>
                  <a:cubicBezTo>
                    <a:pt x="114" y="49"/>
                    <a:pt x="114" y="49"/>
                    <a:pt x="114" y="49"/>
                  </a:cubicBezTo>
                  <a:cubicBezTo>
                    <a:pt x="114" y="49"/>
                    <a:pt x="114" y="49"/>
                    <a:pt x="114" y="49"/>
                  </a:cubicBezTo>
                  <a:cubicBezTo>
                    <a:pt x="114" y="49"/>
                    <a:pt x="114" y="48"/>
                    <a:pt x="114" y="47"/>
                  </a:cubicBezTo>
                  <a:cubicBezTo>
                    <a:pt x="114" y="45"/>
                    <a:pt x="115" y="43"/>
                    <a:pt x="116" y="42"/>
                  </a:cubicBezTo>
                  <a:cubicBezTo>
                    <a:pt x="116" y="42"/>
                    <a:pt x="116" y="42"/>
                    <a:pt x="116" y="42"/>
                  </a:cubicBezTo>
                  <a:cubicBezTo>
                    <a:pt x="116" y="42"/>
                    <a:pt x="116" y="42"/>
                    <a:pt x="116" y="42"/>
                  </a:cubicBezTo>
                  <a:cubicBezTo>
                    <a:pt x="116" y="42"/>
                    <a:pt x="116" y="42"/>
                    <a:pt x="116" y="42"/>
                  </a:cubicBezTo>
                  <a:cubicBezTo>
                    <a:pt x="116" y="42"/>
                    <a:pt x="116" y="42"/>
                    <a:pt x="116" y="42"/>
                  </a:cubicBezTo>
                  <a:cubicBezTo>
                    <a:pt x="116" y="42"/>
                    <a:pt x="117" y="41"/>
                    <a:pt x="117" y="41"/>
                  </a:cubicBezTo>
                  <a:cubicBezTo>
                    <a:pt x="119" y="40"/>
                    <a:pt x="122" y="39"/>
                    <a:pt x="126" y="39"/>
                  </a:cubicBezTo>
                  <a:cubicBezTo>
                    <a:pt x="129" y="39"/>
                    <a:pt x="132" y="39"/>
                    <a:pt x="134" y="41"/>
                  </a:cubicBezTo>
                  <a:cubicBezTo>
                    <a:pt x="137" y="42"/>
                    <a:pt x="139" y="45"/>
                    <a:pt x="139" y="49"/>
                  </a:cubicBezTo>
                  <a:cubicBezTo>
                    <a:pt x="152" y="49"/>
                    <a:pt x="152" y="49"/>
                    <a:pt x="152" y="49"/>
                  </a:cubicBezTo>
                  <a:cubicBezTo>
                    <a:pt x="152" y="42"/>
                    <a:pt x="149" y="37"/>
                    <a:pt x="144" y="33"/>
                  </a:cubicBezTo>
                  <a:cubicBezTo>
                    <a:pt x="139" y="29"/>
                    <a:pt x="134" y="28"/>
                    <a:pt x="127" y="28"/>
                  </a:cubicBezTo>
                  <a:cubicBezTo>
                    <a:pt x="118" y="28"/>
                    <a:pt x="112" y="30"/>
                    <a:pt x="108" y="33"/>
                  </a:cubicBezTo>
                  <a:cubicBezTo>
                    <a:pt x="105" y="36"/>
                    <a:pt x="103" y="39"/>
                    <a:pt x="102" y="42"/>
                  </a:cubicBezTo>
                  <a:cubicBezTo>
                    <a:pt x="102" y="42"/>
                    <a:pt x="102" y="42"/>
                    <a:pt x="102" y="42"/>
                  </a:cubicBezTo>
                  <a:cubicBezTo>
                    <a:pt x="102" y="42"/>
                    <a:pt x="102" y="43"/>
                    <a:pt x="102" y="44"/>
                  </a:cubicBezTo>
                  <a:cubicBezTo>
                    <a:pt x="100" y="51"/>
                    <a:pt x="95" y="56"/>
                    <a:pt x="87" y="56"/>
                  </a:cubicBezTo>
                  <a:cubicBezTo>
                    <a:pt x="74" y="56"/>
                    <a:pt x="70" y="45"/>
                    <a:pt x="70" y="34"/>
                  </a:cubicBezTo>
                  <a:cubicBezTo>
                    <a:pt x="70" y="23"/>
                    <a:pt x="74" y="12"/>
                    <a:pt x="87" y="12"/>
                  </a:cubicBezTo>
                  <a:cubicBezTo>
                    <a:pt x="94" y="12"/>
                    <a:pt x="101" y="17"/>
                    <a:pt x="102" y="23"/>
                  </a:cubicBezTo>
                  <a:cubicBezTo>
                    <a:pt x="115" y="23"/>
                    <a:pt x="115" y="23"/>
                    <a:pt x="115" y="23"/>
                  </a:cubicBezTo>
                  <a:cubicBezTo>
                    <a:pt x="114" y="8"/>
                    <a:pt x="102" y="0"/>
                    <a:pt x="87" y="0"/>
                  </a:cubicBezTo>
                  <a:cubicBezTo>
                    <a:pt x="68" y="0"/>
                    <a:pt x="56" y="14"/>
                    <a:pt x="55" y="32"/>
                  </a:cubicBezTo>
                  <a:cubicBezTo>
                    <a:pt x="55" y="2"/>
                    <a:pt x="55" y="2"/>
                    <a:pt x="55" y="2"/>
                  </a:cubicBezTo>
                  <a:cubicBezTo>
                    <a:pt x="41" y="2"/>
                    <a:pt x="41" y="2"/>
                    <a:pt x="41" y="2"/>
                  </a:cubicBezTo>
                  <a:cubicBezTo>
                    <a:pt x="41" y="42"/>
                    <a:pt x="41" y="42"/>
                    <a:pt x="41" y="42"/>
                  </a:cubicBezTo>
                  <a:cubicBezTo>
                    <a:pt x="41" y="52"/>
                    <a:pt x="38" y="56"/>
                    <a:pt x="28" y="56"/>
                  </a:cubicBezTo>
                  <a:cubicBezTo>
                    <a:pt x="16" y="56"/>
                    <a:pt x="14" y="49"/>
                    <a:pt x="14" y="42"/>
                  </a:cubicBezTo>
                  <a:cubicBezTo>
                    <a:pt x="14" y="2"/>
                    <a:pt x="14" y="2"/>
                    <a:pt x="14" y="2"/>
                  </a:cubicBezTo>
                  <a:cubicBezTo>
                    <a:pt x="0" y="2"/>
                    <a:pt x="0" y="2"/>
                    <a:pt x="0" y="2"/>
                  </a:cubicBezTo>
                  <a:cubicBezTo>
                    <a:pt x="0" y="42"/>
                    <a:pt x="0" y="42"/>
                    <a:pt x="0" y="42"/>
                  </a:cubicBezTo>
                  <a:cubicBezTo>
                    <a:pt x="0" y="60"/>
                    <a:pt x="10" y="68"/>
                    <a:pt x="28" y="68"/>
                  </a:cubicBezTo>
                  <a:cubicBezTo>
                    <a:pt x="45" y="68"/>
                    <a:pt x="55" y="60"/>
                    <a:pt x="55" y="42"/>
                  </a:cubicBezTo>
                  <a:cubicBezTo>
                    <a:pt x="55" y="37"/>
                    <a:pt x="55" y="37"/>
                    <a:pt x="55" y="37"/>
                  </a:cubicBezTo>
                  <a:cubicBezTo>
                    <a:pt x="56" y="55"/>
                    <a:pt x="68" y="68"/>
                    <a:pt x="87" y="68"/>
                  </a:cubicBezTo>
                  <a:cubicBezTo>
                    <a:pt x="95" y="68"/>
                    <a:pt x="102" y="66"/>
                    <a:pt x="107" y="61"/>
                  </a:cubicBezTo>
                  <a:cubicBezTo>
                    <a:pt x="107" y="61"/>
                    <a:pt x="108" y="62"/>
                    <a:pt x="108" y="62"/>
                  </a:cubicBezTo>
                  <a:cubicBezTo>
                    <a:pt x="111" y="64"/>
                    <a:pt x="115" y="65"/>
                    <a:pt x="122" y="67"/>
                  </a:cubicBezTo>
                  <a:cubicBezTo>
                    <a:pt x="129" y="68"/>
                    <a:pt x="129" y="68"/>
                    <a:pt x="129" y="68"/>
                  </a:cubicBezTo>
                  <a:cubicBezTo>
                    <a:pt x="133" y="69"/>
                    <a:pt x="136" y="70"/>
                    <a:pt x="138" y="71"/>
                  </a:cubicBezTo>
                  <a:cubicBezTo>
                    <a:pt x="140" y="73"/>
                    <a:pt x="141" y="74"/>
                    <a:pt x="141" y="76"/>
                  </a:cubicBezTo>
                  <a:cubicBezTo>
                    <a:pt x="141" y="80"/>
                    <a:pt x="139" y="83"/>
                    <a:pt x="135" y="84"/>
                  </a:cubicBezTo>
                  <a:cubicBezTo>
                    <a:pt x="133" y="85"/>
                    <a:pt x="131" y="85"/>
                    <a:pt x="127" y="85"/>
                  </a:cubicBezTo>
                  <a:cubicBezTo>
                    <a:pt x="122" y="85"/>
                    <a:pt x="118" y="84"/>
                    <a:pt x="116" y="81"/>
                  </a:cubicBezTo>
                  <a:cubicBezTo>
                    <a:pt x="115" y="79"/>
                    <a:pt x="114" y="77"/>
                    <a:pt x="113" y="74"/>
                  </a:cubicBezTo>
                  <a:cubicBezTo>
                    <a:pt x="100" y="74"/>
                    <a:pt x="100" y="74"/>
                    <a:pt x="100" y="74"/>
                  </a:cubicBezTo>
                  <a:cubicBezTo>
                    <a:pt x="100" y="81"/>
                    <a:pt x="103" y="86"/>
                    <a:pt x="108" y="90"/>
                  </a:cubicBezTo>
                  <a:cubicBezTo>
                    <a:pt x="113" y="94"/>
                    <a:pt x="119" y="96"/>
                    <a:pt x="128" y="96"/>
                  </a:cubicBezTo>
                  <a:cubicBezTo>
                    <a:pt x="136" y="96"/>
                    <a:pt x="143" y="94"/>
                    <a:pt x="147" y="90"/>
                  </a:cubicBezTo>
                  <a:cubicBezTo>
                    <a:pt x="151" y="87"/>
                    <a:pt x="154" y="82"/>
                    <a:pt x="154" y="77"/>
                  </a:cubicBezTo>
                  <a:cubicBezTo>
                    <a:pt x="154" y="95"/>
                    <a:pt x="154" y="95"/>
                    <a:pt x="154" y="95"/>
                  </a:cubicBezTo>
                  <a:cubicBezTo>
                    <a:pt x="168" y="95"/>
                    <a:pt x="168" y="95"/>
                    <a:pt x="168" y="95"/>
                  </a:cubicBezTo>
                  <a:cubicBezTo>
                    <a:pt x="168" y="68"/>
                    <a:pt x="168" y="68"/>
                    <a:pt x="168" y="68"/>
                  </a:cubicBezTo>
                  <a:cubicBezTo>
                    <a:pt x="196" y="68"/>
                    <a:pt x="196" y="68"/>
                    <a:pt x="196" y="68"/>
                  </a:cubicBezTo>
                  <a:cubicBezTo>
                    <a:pt x="196" y="57"/>
                    <a:pt x="196" y="57"/>
                    <a:pt x="196" y="57"/>
                  </a:cubicBezTo>
                  <a:cubicBezTo>
                    <a:pt x="168" y="57"/>
                    <a:pt x="168" y="57"/>
                    <a:pt x="168" y="57"/>
                  </a:cubicBezTo>
                  <a:cubicBezTo>
                    <a:pt x="168" y="42"/>
                    <a:pt x="168" y="42"/>
                    <a:pt x="168" y="42"/>
                  </a:cubicBezTo>
                  <a:lnTo>
                    <a:pt x="200" y="42"/>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800"/>
            </a:p>
          </p:txBody>
        </p:sp>
      </p:grpSp>
      <p:pic>
        <p:nvPicPr>
          <p:cNvPr id="11" name="Picture 41"/>
          <p:cNvPicPr>
            <a:picLocks noChangeAspect="1" noChangeArrowheads="1"/>
          </p:cNvPicPr>
          <p:nvPr userDrawn="1"/>
        </p:nvPicPr>
        <p:blipFill>
          <a:blip r:embed="rId3">
            <a:extLst>
              <a:ext uri="{28A0092B-C50C-407E-A947-70E740481C1C}">
                <a14:useLocalDpi xmlns:a14="http://schemas.microsoft.com/office/drawing/2010/main" val="0"/>
              </a:ext>
            </a:extLst>
          </a:blip>
          <a:srcRect b="35957"/>
          <a:stretch>
            <a:fillRect/>
          </a:stretch>
        </p:blipFill>
        <p:spPr bwMode="invGray">
          <a:xfrm>
            <a:off x="39030276" y="30685983"/>
            <a:ext cx="3835400" cy="1609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1662424" y="15049663"/>
            <a:ext cx="38831525" cy="2575096"/>
          </a:xfrm>
        </p:spPr>
        <p:txBody>
          <a:bodyPr lIns="500855" tIns="250428" rIns="500855" bIns="250428" rtlCol="0" anchor="b"/>
          <a:lstStyle>
            <a:lvl1pPr marL="865842" indent="-865842">
              <a:lnSpc>
                <a:spcPct val="90000"/>
              </a:lnSpc>
              <a:defRPr lang="en-US" sz="14794" spc="-62" baseline="0" dirty="0">
                <a:solidFill>
                  <a:schemeClr val="bg2"/>
                </a:solidFill>
              </a:defRPr>
            </a:lvl1pPr>
          </a:lstStyle>
          <a:p>
            <a:pPr lvl="0"/>
            <a:r>
              <a:rPr lang="en-US"/>
              <a:t>Click to edit Master title style</a:t>
            </a:r>
            <a:endParaRPr lang="en-US" dirty="0"/>
          </a:p>
        </p:txBody>
      </p:sp>
      <p:sp>
        <p:nvSpPr>
          <p:cNvPr id="3" name="Content Placeholder 2"/>
          <p:cNvSpPr>
            <a:spLocks noGrp="1"/>
          </p:cNvSpPr>
          <p:nvPr>
            <p:ph idx="1"/>
          </p:nvPr>
        </p:nvSpPr>
        <p:spPr>
          <a:xfrm>
            <a:off x="3097589" y="19600037"/>
            <a:ext cx="39962630" cy="3465120"/>
          </a:xfrm>
        </p:spPr>
        <p:txBody>
          <a:bodyPr lIns="500855" tIns="250428" rIns="500855" bIns="250428" rtlCol="0">
            <a:noAutofit/>
          </a:bodyPr>
          <a:lstStyle>
            <a:lvl1pPr marL="0" indent="0">
              <a:spcBef>
                <a:spcPts val="926"/>
              </a:spcBef>
              <a:buNone/>
              <a:defRPr lang="en-US" sz="4951" baseline="0" dirty="0" smtClean="0">
                <a:solidFill>
                  <a:schemeClr val="bg2"/>
                </a:solidFill>
              </a:defRPr>
            </a:lvl1pPr>
            <a:lvl2pPr marL="709306" indent="0">
              <a:buNone/>
              <a:defRPr lang="en-US" dirty="0" smtClean="0"/>
            </a:lvl2pPr>
            <a:lvl3pPr marL="1589817" indent="0">
              <a:buNone/>
              <a:defRPr lang="en-US" dirty="0" smtClean="0"/>
            </a:lvl3pPr>
            <a:lvl4pPr marL="2465447" indent="0">
              <a:buNone/>
              <a:defRPr lang="en-US" dirty="0" smtClean="0"/>
            </a:lvl4pPr>
            <a:lvl5pPr marL="3345961" indent="0">
              <a:buNone/>
              <a:defRPr lang="en-US" dirty="0"/>
            </a:lvl5pPr>
          </a:lstStyle>
          <a:p>
            <a:pPr lvl="0"/>
            <a:r>
              <a:rPr lang="en-US"/>
              <a:t>Click to edit Master text styles</a:t>
            </a:r>
          </a:p>
          <a:p>
            <a:pPr lvl="1"/>
            <a:r>
              <a:rPr lang="en-US"/>
              <a:t>Second level</a:t>
            </a:r>
          </a:p>
        </p:txBody>
      </p:sp>
      <p:sp>
        <p:nvSpPr>
          <p:cNvPr id="12" name="Date Placeholder 4"/>
          <p:cNvSpPr>
            <a:spLocks noGrp="1"/>
          </p:cNvSpPr>
          <p:nvPr>
            <p:ph type="dt" sz="half" idx="10"/>
          </p:nvPr>
        </p:nvSpPr>
        <p:spPr/>
        <p:txBody>
          <a:bodyPr/>
          <a:lstStyle>
            <a:lvl1pPr algn="l">
              <a:defRPr sz="2757" i="0">
                <a:solidFill>
                  <a:schemeClr val="bg2"/>
                </a:solidFill>
                <a:latin typeface="Arial" pitchFamily="34" charset="0"/>
                <a:cs typeface="Arial" pitchFamily="34" charset="0"/>
              </a:defRPr>
            </a:lvl1pPr>
          </a:lstStyle>
          <a:p>
            <a:pPr>
              <a:defRPr/>
            </a:pPr>
            <a:fld id="{057B84A8-F2D6-8142-BA1A-A604E49B0EC4}" type="datetime1">
              <a:rPr lang="en-US"/>
              <a:pPr>
                <a:defRPr/>
              </a:pPr>
              <a:t>10/26/22</a:t>
            </a:fld>
            <a:endParaRPr lang="en-US" dirty="0"/>
          </a:p>
        </p:txBody>
      </p:sp>
      <p:sp>
        <p:nvSpPr>
          <p:cNvPr id="13" name="Footer Placeholder 5"/>
          <p:cNvSpPr>
            <a:spLocks noGrp="1"/>
          </p:cNvSpPr>
          <p:nvPr>
            <p:ph type="ftr" sz="quarter" idx="11"/>
          </p:nvPr>
        </p:nvSpPr>
        <p:spPr/>
        <p:txBody>
          <a:bodyPr/>
          <a:lstStyle>
            <a:lvl1pPr algn="l">
              <a:defRPr sz="2757" i="0">
                <a:solidFill>
                  <a:schemeClr val="bg2"/>
                </a:solidFill>
                <a:latin typeface="Arial" pitchFamily="34" charset="0"/>
                <a:cs typeface="Arial" pitchFamily="34" charset="0"/>
              </a:defRPr>
            </a:lvl1pPr>
          </a:lstStyle>
          <a:p>
            <a:pPr>
              <a:defRPr/>
            </a:pPr>
            <a:r>
              <a:rPr lang="en-US"/>
              <a:t>Presentation Title and/or Sub Brand Name Here</a:t>
            </a:r>
            <a:endParaRPr lang="en-US" dirty="0"/>
          </a:p>
        </p:txBody>
      </p:sp>
      <p:sp>
        <p:nvSpPr>
          <p:cNvPr id="14" name="Slide Number Placeholder 6"/>
          <p:cNvSpPr>
            <a:spLocks noGrp="1"/>
          </p:cNvSpPr>
          <p:nvPr>
            <p:ph type="sldNum" sz="quarter" idx="12"/>
          </p:nvPr>
        </p:nvSpPr>
        <p:spPr/>
        <p:txBody>
          <a:bodyPr/>
          <a:lstStyle>
            <a:lvl1pPr algn="l">
              <a:defRPr sz="2757" i="1">
                <a:solidFill>
                  <a:schemeClr val="bg2"/>
                </a:solidFill>
                <a:latin typeface="Arial" pitchFamily="34" charset="0"/>
                <a:cs typeface="Arial" pitchFamily="34" charset="0"/>
              </a:defRPr>
            </a:lvl1pPr>
          </a:lstStyle>
          <a:p>
            <a:pPr>
              <a:defRPr/>
            </a:pPr>
            <a:fld id="{1AF2C18D-E094-A243-8A58-92EB1E4523F4}" type="slidenum">
              <a:rPr lang="en-US"/>
              <a:pPr>
                <a:defRPr/>
              </a:pPr>
              <a:t>‹#›</a:t>
            </a:fld>
            <a:endParaRPr lang="en-US" dirty="0"/>
          </a:p>
        </p:txBody>
      </p:sp>
    </p:spTree>
    <p:extLst>
      <p:ext uri="{BB962C8B-B14F-4D97-AF65-F5344CB8AC3E}">
        <p14:creationId xmlns:p14="http://schemas.microsoft.com/office/powerpoint/2010/main" val="547780193"/>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Quote on White">
    <p:spTree>
      <p:nvGrpSpPr>
        <p:cNvPr id="1" name=""/>
        <p:cNvGrpSpPr/>
        <p:nvPr/>
      </p:nvGrpSpPr>
      <p:grpSpPr>
        <a:xfrm>
          <a:off x="0" y="0"/>
          <a:ext cx="0" cy="0"/>
          <a:chOff x="0" y="0"/>
          <a:chExt cx="0" cy="0"/>
        </a:xfrm>
      </p:grpSpPr>
      <p:sp>
        <p:nvSpPr>
          <p:cNvPr id="2" name="Title 1"/>
          <p:cNvSpPr>
            <a:spLocks noGrp="1"/>
          </p:cNvSpPr>
          <p:nvPr>
            <p:ph type="title"/>
          </p:nvPr>
        </p:nvSpPr>
        <p:spPr>
          <a:xfrm>
            <a:off x="1662424" y="19621678"/>
            <a:ext cx="38831525" cy="2575096"/>
          </a:xfrm>
        </p:spPr>
        <p:txBody>
          <a:bodyPr lIns="500855" tIns="250428" rIns="500855" bIns="250428" rtlCol="0" anchor="b"/>
          <a:lstStyle>
            <a:lvl1pPr marL="865842" indent="-865842">
              <a:lnSpc>
                <a:spcPct val="90000"/>
              </a:lnSpc>
              <a:defRPr lang="en-US" sz="14794" spc="-62" baseline="0" dirty="0"/>
            </a:lvl1pPr>
          </a:lstStyle>
          <a:p>
            <a:pPr lvl="0"/>
            <a:r>
              <a:rPr lang="en-US"/>
              <a:t>Click to edit Master title style</a:t>
            </a:r>
            <a:endParaRPr lang="en-US" dirty="0"/>
          </a:p>
        </p:txBody>
      </p:sp>
      <p:sp>
        <p:nvSpPr>
          <p:cNvPr id="3" name="Content Placeholder 2"/>
          <p:cNvSpPr>
            <a:spLocks noGrp="1"/>
          </p:cNvSpPr>
          <p:nvPr>
            <p:ph idx="1"/>
          </p:nvPr>
        </p:nvSpPr>
        <p:spPr>
          <a:xfrm>
            <a:off x="3097589" y="23623397"/>
            <a:ext cx="39962630" cy="3465120"/>
          </a:xfrm>
        </p:spPr>
        <p:txBody>
          <a:bodyPr lIns="500855" tIns="250428" rIns="500855" bIns="250428" rtlCol="0">
            <a:noAutofit/>
          </a:bodyPr>
          <a:lstStyle>
            <a:lvl1pPr marL="0" indent="0">
              <a:spcBef>
                <a:spcPts val="926"/>
              </a:spcBef>
              <a:buNone/>
              <a:defRPr lang="en-US" sz="4951" baseline="0" dirty="0" smtClean="0"/>
            </a:lvl1pPr>
            <a:lvl2pPr marL="709306" indent="0">
              <a:buNone/>
              <a:defRPr lang="en-US" dirty="0" smtClean="0"/>
            </a:lvl2pPr>
            <a:lvl3pPr marL="1589817" indent="0">
              <a:buNone/>
              <a:defRPr lang="en-US" dirty="0" smtClean="0"/>
            </a:lvl3pPr>
            <a:lvl4pPr marL="2465447" indent="0">
              <a:buNone/>
              <a:defRPr lang="en-US" dirty="0" smtClean="0"/>
            </a:lvl4pPr>
            <a:lvl5pPr marL="3345961" indent="0">
              <a:buNone/>
              <a:defRPr lang="en-US" dirty="0"/>
            </a:lvl5pPr>
          </a:lstStyle>
          <a:p>
            <a:pPr lvl="0"/>
            <a:r>
              <a:rPr lang="en-US"/>
              <a:t>Click to edit Master text styles</a:t>
            </a:r>
          </a:p>
          <a:p>
            <a:pPr lvl="1"/>
            <a:r>
              <a:rPr lang="en-US"/>
              <a:t>Second level</a:t>
            </a:r>
          </a:p>
        </p:txBody>
      </p:sp>
      <p:sp>
        <p:nvSpPr>
          <p:cNvPr id="4" name="Date Placeholder 4"/>
          <p:cNvSpPr>
            <a:spLocks noGrp="1"/>
          </p:cNvSpPr>
          <p:nvPr>
            <p:ph type="dt" sz="half" idx="10"/>
          </p:nvPr>
        </p:nvSpPr>
        <p:spPr/>
        <p:txBody>
          <a:bodyPr/>
          <a:lstStyle>
            <a:lvl1pPr>
              <a:defRPr/>
            </a:lvl1pPr>
          </a:lstStyle>
          <a:p>
            <a:pPr>
              <a:defRPr/>
            </a:pPr>
            <a:fld id="{1705E895-9C53-2740-A10D-D9BD19ECD1BE}" type="datetime1">
              <a:rPr lang="en-US"/>
              <a:pPr>
                <a:defRPr/>
              </a:pPr>
              <a:t>10/26/22</a:t>
            </a:fld>
            <a:endParaRPr lang="en-US" dirty="0"/>
          </a:p>
        </p:txBody>
      </p:sp>
      <p:sp>
        <p:nvSpPr>
          <p:cNvPr id="5" name="Footer Placeholder 5"/>
          <p:cNvSpPr>
            <a:spLocks noGrp="1"/>
          </p:cNvSpPr>
          <p:nvPr>
            <p:ph type="ftr" sz="quarter" idx="11"/>
          </p:nvPr>
        </p:nvSpPr>
        <p:spPr/>
        <p:txBody>
          <a:bodyPr/>
          <a:lstStyle>
            <a:lvl1pPr>
              <a:defRPr/>
            </a:lvl1pPr>
          </a:lstStyle>
          <a:p>
            <a:pPr>
              <a:defRPr/>
            </a:pPr>
            <a:r>
              <a:rPr lang="en-US"/>
              <a:t>Presentation Title and/or Sub Brand Name Here</a:t>
            </a:r>
            <a:endParaRPr lang="en-US" dirty="0"/>
          </a:p>
        </p:txBody>
      </p:sp>
      <p:sp>
        <p:nvSpPr>
          <p:cNvPr id="6" name="Slide Number Placeholder 6"/>
          <p:cNvSpPr>
            <a:spLocks noGrp="1"/>
          </p:cNvSpPr>
          <p:nvPr>
            <p:ph type="sldNum" sz="quarter" idx="12"/>
          </p:nvPr>
        </p:nvSpPr>
        <p:spPr/>
        <p:txBody>
          <a:bodyPr/>
          <a:lstStyle>
            <a:lvl1pPr>
              <a:defRPr/>
            </a:lvl1pPr>
          </a:lstStyle>
          <a:p>
            <a:pPr>
              <a:defRPr/>
            </a:pPr>
            <a:fld id="{439FE786-B0F7-1E4C-947A-3A433059A79D}" type="slidenum">
              <a:rPr lang="en-US"/>
              <a:pPr>
                <a:defRPr/>
              </a:pPr>
              <a:t>‹#›</a:t>
            </a:fld>
            <a:endParaRPr lang="en-US" dirty="0"/>
          </a:p>
        </p:txBody>
      </p:sp>
    </p:spTree>
    <p:extLst>
      <p:ext uri="{BB962C8B-B14F-4D97-AF65-F5344CB8AC3E}">
        <p14:creationId xmlns:p14="http://schemas.microsoft.com/office/powerpoint/2010/main" val="290232541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with Image1">
    <p:bg bwMode="ltGray">
      <p:bgPr>
        <a:solidFill>
          <a:schemeClr val="tx2"/>
        </a:solidFill>
        <a:effectLst/>
      </p:bgPr>
    </p:bg>
    <p:spTree>
      <p:nvGrpSpPr>
        <p:cNvPr id="1" name=""/>
        <p:cNvGrpSpPr/>
        <p:nvPr/>
      </p:nvGrpSpPr>
      <p:grpSpPr>
        <a:xfrm>
          <a:off x="0" y="0"/>
          <a:ext cx="0" cy="0"/>
          <a:chOff x="0" y="0"/>
          <a:chExt cx="0" cy="0"/>
        </a:xfrm>
      </p:grpSpPr>
      <p:pic>
        <p:nvPicPr>
          <p:cNvPr id="5"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3891200" cy="3291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13"/>
          <p:cNvSpPr>
            <a:spLocks noChangeArrowheads="1"/>
          </p:cNvSpPr>
          <p:nvPr/>
        </p:nvSpPr>
        <p:spPr bwMode="auto">
          <a:xfrm>
            <a:off x="1752600" y="1759744"/>
            <a:ext cx="32926339" cy="24735234"/>
          </a:xfrm>
          <a:prstGeom prst="rect">
            <a:avLst/>
          </a:prstGeom>
          <a:solidFill>
            <a:schemeClr val="tx1"/>
          </a:solidFill>
          <a:ln>
            <a:noFill/>
          </a:ln>
          <a:extLst>
            <a:ext uri="{91240B29-F687-4f45-9708-019B960494DF}">
              <a14:hiddenLine xmlns:a14="http://schemas.microsoft.com/office/drawing/2010/main" xmlns="" w="19050">
                <a:solidFill>
                  <a:srgbClr val="000000"/>
                </a:solidFill>
                <a:miter lim="800000"/>
                <a:headEnd/>
                <a:tailEnd/>
              </a14:hiddenLine>
            </a:ext>
          </a:extLst>
        </p:spPr>
        <p:txBody>
          <a:bodyPr wrap="none" lIns="282158" tIns="141079" rIns="282158" bIns="141079" anchor="ctr"/>
          <a:lstStyle/>
          <a:p>
            <a:pPr algn="ctr">
              <a:lnSpc>
                <a:spcPct val="90000"/>
              </a:lnSpc>
            </a:pPr>
            <a:endParaRPr lang="en-US" sz="4951" b="1">
              <a:solidFill>
                <a:schemeClr val="bg1"/>
              </a:solidFill>
            </a:endParaRPr>
          </a:p>
        </p:txBody>
      </p:sp>
      <p:pic>
        <p:nvPicPr>
          <p:cNvPr id="7" name="Picture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invGray">
          <a:xfrm>
            <a:off x="0" y="0"/>
            <a:ext cx="43891200" cy="3291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15"/>
          <p:cNvSpPr>
            <a:spLocks noChangeArrowheads="1"/>
          </p:cNvSpPr>
          <p:nvPr/>
        </p:nvSpPr>
        <p:spPr bwMode="invGray">
          <a:xfrm>
            <a:off x="1752600" y="1759744"/>
            <a:ext cx="32926339" cy="24735234"/>
          </a:xfrm>
          <a:prstGeom prst="rect">
            <a:avLst/>
          </a:prstGeom>
          <a:solidFill>
            <a:schemeClr val="tx1"/>
          </a:solidFill>
          <a:ln>
            <a:noFill/>
          </a:ln>
          <a:extLst>
            <a:ext uri="{91240B29-F687-4f45-9708-019B960494DF}">
              <a14:hiddenLine xmlns:a14="http://schemas.microsoft.com/office/drawing/2010/main" xmlns="" w="19050">
                <a:solidFill>
                  <a:srgbClr val="000000"/>
                </a:solidFill>
                <a:miter lim="800000"/>
                <a:headEnd/>
                <a:tailEnd/>
              </a14:hiddenLine>
            </a:ext>
          </a:extLst>
        </p:spPr>
        <p:txBody>
          <a:bodyPr wrap="none" lIns="282158" tIns="141079" rIns="282158" bIns="141079" anchor="ctr"/>
          <a:lstStyle/>
          <a:p>
            <a:pPr algn="ctr">
              <a:lnSpc>
                <a:spcPct val="90000"/>
              </a:lnSpc>
            </a:pPr>
            <a:endParaRPr lang="en-US" sz="4951" b="1">
              <a:solidFill>
                <a:schemeClr val="bg1"/>
              </a:solidFill>
            </a:endParaRPr>
          </a:p>
        </p:txBody>
      </p:sp>
      <p:pic>
        <p:nvPicPr>
          <p:cNvPr id="9" name="Picture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46480" y="3536157"/>
            <a:ext cx="10226674" cy="31182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 name="Title 34"/>
          <p:cNvSpPr>
            <a:spLocks noGrp="1"/>
          </p:cNvSpPr>
          <p:nvPr>
            <p:ph type="title"/>
          </p:nvPr>
        </p:nvSpPr>
        <p:spPr>
          <a:xfrm>
            <a:off x="3113304" y="12493485"/>
            <a:ext cx="31565318" cy="2217107"/>
          </a:xfrm>
        </p:spPr>
        <p:txBody>
          <a:bodyPr rtlCol="0" anchor="b"/>
          <a:lstStyle>
            <a:lvl1pPr>
              <a:lnSpc>
                <a:spcPct val="95000"/>
              </a:lnSpc>
              <a:defRPr kumimoji="0" lang="en-US" sz="11701" b="0" i="0" u="none" strike="noStrike" kern="1200" cap="none" spc="0" normalizeH="0" baseline="0" noProof="0" dirty="0">
                <a:ln>
                  <a:noFill/>
                </a:ln>
                <a:solidFill>
                  <a:schemeClr val="bg1"/>
                </a:solidFill>
                <a:effectLst/>
                <a:uLnTx/>
                <a:uFillTx/>
                <a:latin typeface="+mn-lt"/>
                <a:ea typeface="+mj-ea"/>
                <a:cs typeface="+mj-cs"/>
              </a:defRPr>
            </a:lvl1pPr>
          </a:lstStyle>
          <a:p>
            <a:pPr lvl="0"/>
            <a:r>
              <a:rPr lang="en-US"/>
              <a:t>Click to edit Master title style</a:t>
            </a:r>
            <a:endParaRPr lang="en-US" dirty="0"/>
          </a:p>
        </p:txBody>
      </p:sp>
      <p:sp>
        <p:nvSpPr>
          <p:cNvPr id="38" name="Text Placeholder 2"/>
          <p:cNvSpPr>
            <a:spLocks noGrp="1"/>
          </p:cNvSpPr>
          <p:nvPr>
            <p:ph type="body" idx="1"/>
          </p:nvPr>
        </p:nvSpPr>
        <p:spPr>
          <a:xfrm>
            <a:off x="3142547" y="14397671"/>
            <a:ext cx="31442309" cy="2437589"/>
          </a:xfrm>
        </p:spPr>
        <p:txBody>
          <a:bodyPr>
            <a:noAutofit/>
          </a:bodyPr>
          <a:lstStyle>
            <a:lvl1pPr marL="0" indent="0" algn="l" defTabSz="2821929" rtl="0" eaLnBrk="1" latinLnBrk="0" hangingPunct="1">
              <a:lnSpc>
                <a:spcPct val="90000"/>
              </a:lnSpc>
              <a:spcBef>
                <a:spcPts val="1852"/>
              </a:spcBef>
              <a:buFont typeface="Arial" pitchFamily="34" charset="0"/>
              <a:buNone/>
              <a:defRPr sz="11701" i="1" spc="0" baseline="0">
                <a:solidFill>
                  <a:schemeClr val="bg1"/>
                </a:solidFill>
                <a:latin typeface="+mn-lt"/>
              </a:defRPr>
            </a:lvl1pPr>
            <a:lvl2pPr marL="1410964" indent="0">
              <a:buNone/>
              <a:defRPr sz="5569">
                <a:solidFill>
                  <a:schemeClr val="tx1">
                    <a:tint val="75000"/>
                  </a:schemeClr>
                </a:solidFill>
              </a:defRPr>
            </a:lvl2pPr>
            <a:lvl3pPr marL="2821929" indent="0">
              <a:buNone/>
              <a:defRPr sz="4951">
                <a:solidFill>
                  <a:schemeClr val="tx1">
                    <a:tint val="75000"/>
                  </a:schemeClr>
                </a:solidFill>
              </a:defRPr>
            </a:lvl3pPr>
            <a:lvl4pPr marL="4232893" indent="0">
              <a:buNone/>
              <a:defRPr sz="4332">
                <a:solidFill>
                  <a:schemeClr val="tx1">
                    <a:tint val="75000"/>
                  </a:schemeClr>
                </a:solidFill>
              </a:defRPr>
            </a:lvl4pPr>
            <a:lvl5pPr marL="5643856" indent="0">
              <a:buNone/>
              <a:defRPr sz="4332">
                <a:solidFill>
                  <a:schemeClr val="tx1">
                    <a:tint val="75000"/>
                  </a:schemeClr>
                </a:solidFill>
              </a:defRPr>
            </a:lvl5pPr>
            <a:lvl6pPr marL="7054822" indent="0">
              <a:buNone/>
              <a:defRPr sz="4332">
                <a:solidFill>
                  <a:schemeClr val="tx1">
                    <a:tint val="75000"/>
                  </a:schemeClr>
                </a:solidFill>
              </a:defRPr>
            </a:lvl6pPr>
            <a:lvl7pPr marL="8465785" indent="0">
              <a:buNone/>
              <a:defRPr sz="4332">
                <a:solidFill>
                  <a:schemeClr val="tx1">
                    <a:tint val="75000"/>
                  </a:schemeClr>
                </a:solidFill>
              </a:defRPr>
            </a:lvl7pPr>
            <a:lvl8pPr marL="9876750" indent="0">
              <a:buNone/>
              <a:defRPr sz="4332">
                <a:solidFill>
                  <a:schemeClr val="tx1">
                    <a:tint val="75000"/>
                  </a:schemeClr>
                </a:solidFill>
              </a:defRPr>
            </a:lvl8pPr>
            <a:lvl9pPr marL="11287714" indent="0">
              <a:buNone/>
              <a:defRPr sz="4332">
                <a:solidFill>
                  <a:schemeClr val="tx1">
                    <a:tint val="75000"/>
                  </a:schemeClr>
                </a:solidFill>
              </a:defRPr>
            </a:lvl9pPr>
          </a:lstStyle>
          <a:p>
            <a:pPr lvl="0"/>
            <a:r>
              <a:rPr lang="en-US"/>
              <a:t>Click to edit Master text styles</a:t>
            </a:r>
          </a:p>
        </p:txBody>
      </p:sp>
      <p:sp>
        <p:nvSpPr>
          <p:cNvPr id="3" name="Text Placeholder 2"/>
          <p:cNvSpPr>
            <a:spLocks noGrp="1"/>
          </p:cNvSpPr>
          <p:nvPr>
            <p:ph type="body" sz="quarter" idx="10"/>
          </p:nvPr>
        </p:nvSpPr>
        <p:spPr>
          <a:xfrm>
            <a:off x="3581400" y="19418663"/>
            <a:ext cx="31097222" cy="1752600"/>
          </a:xfrm>
        </p:spPr>
        <p:txBody>
          <a:bodyPr lIns="0" tIns="0" rIns="0" bIns="0" rtlCol="0"/>
          <a:lstStyle>
            <a:lvl1pPr marL="0" indent="0">
              <a:spcBef>
                <a:spcPts val="0"/>
              </a:spcBef>
              <a:buNone/>
              <a:defRPr lang="en-US" sz="5569" i="0" dirty="0" smtClean="0">
                <a:solidFill>
                  <a:schemeClr val="bg1"/>
                </a:solidFill>
                <a:cs typeface="Arial" pitchFamily="34" charset="0"/>
              </a:defRPr>
            </a:lvl1pPr>
            <a:lvl2pPr>
              <a:defRPr lang="en-US" sz="5569" dirty="0" smtClean="0">
                <a:latin typeface="+mn-lt"/>
              </a:defRPr>
            </a:lvl2pPr>
            <a:lvl3pPr>
              <a:defRPr lang="en-US" sz="5569" dirty="0" smtClean="0">
                <a:latin typeface="+mn-lt"/>
              </a:defRPr>
            </a:lvl3pPr>
            <a:lvl4pPr>
              <a:defRPr lang="en-US" sz="5569" dirty="0" smtClean="0">
                <a:latin typeface="+mn-lt"/>
              </a:defRPr>
            </a:lvl4pPr>
            <a:lvl5pPr>
              <a:defRPr lang="en-US" sz="5569" dirty="0">
                <a:latin typeface="+mn-lt"/>
              </a:defRPr>
            </a:lvl5pPr>
          </a:lstStyle>
          <a:p>
            <a:pPr lvl="0"/>
            <a:r>
              <a:rPr lang="en-US"/>
              <a:t>Click to edit Master text styles</a:t>
            </a:r>
          </a:p>
        </p:txBody>
      </p:sp>
      <p:sp>
        <p:nvSpPr>
          <p:cNvPr id="10" name="Date Placeholder 4"/>
          <p:cNvSpPr>
            <a:spLocks noGrp="1"/>
          </p:cNvSpPr>
          <p:nvPr>
            <p:ph type="dt" sz="half" idx="11"/>
          </p:nvPr>
        </p:nvSpPr>
        <p:spPr>
          <a:xfrm>
            <a:off x="3590925" y="23557708"/>
            <a:ext cx="9240838" cy="1145382"/>
          </a:xfrm>
        </p:spPr>
        <p:txBody>
          <a:bodyPr/>
          <a:lstStyle>
            <a:lvl1pPr algn="l">
              <a:defRPr sz="3713" i="0">
                <a:solidFill>
                  <a:schemeClr val="bg1"/>
                </a:solidFill>
                <a:latin typeface="Arial" pitchFamily="34" charset="0"/>
                <a:cs typeface="Arial" pitchFamily="34" charset="0"/>
              </a:defRPr>
            </a:lvl1pPr>
          </a:lstStyle>
          <a:p>
            <a:pPr>
              <a:defRPr/>
            </a:pPr>
            <a:fld id="{ADB7DFEF-2054-9B49-A661-FDA8E7B4B178}" type="datetime1">
              <a:rPr lang="en-US"/>
              <a:pPr>
                <a:defRPr/>
              </a:pPr>
              <a:t>10/26/22</a:t>
            </a:fld>
            <a:endParaRPr lang="en-US" dirty="0"/>
          </a:p>
        </p:txBody>
      </p:sp>
    </p:spTree>
    <p:extLst>
      <p:ext uri="{BB962C8B-B14F-4D97-AF65-F5344CB8AC3E}">
        <p14:creationId xmlns:p14="http://schemas.microsoft.com/office/powerpoint/2010/main" val="3712172404"/>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37932" y="2106784"/>
            <a:ext cx="38831525" cy="1991923"/>
          </a:xfrm>
        </p:spPr>
        <p:txBody>
          <a:bodyPr lIns="500855" tIns="250428" rIns="500855" bIns="250428" rtlCol="0"/>
          <a:lstStyle>
            <a:lvl1pPr>
              <a:defRPr lang="en-US" dirty="0"/>
            </a:lvl1pPr>
          </a:lstStyle>
          <a:p>
            <a:pPr lvl="0"/>
            <a:r>
              <a:rPr lang="en-US"/>
              <a:t>Click to edit Master title style</a:t>
            </a:r>
            <a:endParaRPr lang="en-US" dirty="0"/>
          </a:p>
        </p:txBody>
      </p:sp>
      <p:sp>
        <p:nvSpPr>
          <p:cNvPr id="3" name="Content Placeholder 2"/>
          <p:cNvSpPr>
            <a:spLocks noGrp="1"/>
          </p:cNvSpPr>
          <p:nvPr>
            <p:ph idx="1"/>
          </p:nvPr>
        </p:nvSpPr>
        <p:spPr>
          <a:xfrm>
            <a:off x="3174600" y="7506011"/>
            <a:ext cx="39962630" cy="19255210"/>
          </a:xfrm>
        </p:spPr>
        <p:txBody>
          <a:bodyPr lIns="500855" tIns="250428" rIns="500855" bIns="250428"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4"/>
          <p:cNvSpPr>
            <a:spLocks noGrp="1"/>
          </p:cNvSpPr>
          <p:nvPr>
            <p:ph type="dt" sz="half" idx="10"/>
          </p:nvPr>
        </p:nvSpPr>
        <p:spPr/>
        <p:txBody>
          <a:bodyPr/>
          <a:lstStyle>
            <a:lvl1pPr>
              <a:defRPr/>
            </a:lvl1pPr>
          </a:lstStyle>
          <a:p>
            <a:pPr>
              <a:defRPr/>
            </a:pPr>
            <a:fld id="{FEAD6331-F0E0-444B-A1EE-2E41B139A199}" type="datetime1">
              <a:rPr lang="en-US"/>
              <a:pPr>
                <a:defRPr/>
              </a:pPr>
              <a:t>10/26/22</a:t>
            </a:fld>
            <a:endParaRPr lang="en-US" dirty="0"/>
          </a:p>
        </p:txBody>
      </p:sp>
      <p:sp>
        <p:nvSpPr>
          <p:cNvPr id="5" name="Footer Placeholder 5"/>
          <p:cNvSpPr>
            <a:spLocks noGrp="1"/>
          </p:cNvSpPr>
          <p:nvPr>
            <p:ph type="ftr" sz="quarter" idx="11"/>
          </p:nvPr>
        </p:nvSpPr>
        <p:spPr/>
        <p:txBody>
          <a:bodyPr/>
          <a:lstStyle>
            <a:lvl1pPr>
              <a:defRPr/>
            </a:lvl1pPr>
          </a:lstStyle>
          <a:p>
            <a:pPr>
              <a:defRPr/>
            </a:pPr>
            <a:r>
              <a:rPr lang="en-US"/>
              <a:t>Presentation Title and/or Sub Brand Name Here</a:t>
            </a:r>
            <a:endParaRPr lang="en-US" dirty="0"/>
          </a:p>
        </p:txBody>
      </p:sp>
      <p:sp>
        <p:nvSpPr>
          <p:cNvPr id="6" name="Slide Number Placeholder 6"/>
          <p:cNvSpPr>
            <a:spLocks noGrp="1"/>
          </p:cNvSpPr>
          <p:nvPr>
            <p:ph type="sldNum" sz="quarter" idx="12"/>
          </p:nvPr>
        </p:nvSpPr>
        <p:spPr/>
        <p:txBody>
          <a:bodyPr/>
          <a:lstStyle>
            <a:lvl1pPr>
              <a:defRPr/>
            </a:lvl1pPr>
          </a:lstStyle>
          <a:p>
            <a:pPr>
              <a:defRPr/>
            </a:pPr>
            <a:fld id="{3990BA22-AFF8-2B48-8FA4-7F7E58A96C7C}" type="slidenum">
              <a:rPr lang="en-US"/>
              <a:pPr>
                <a:defRPr/>
              </a:pPr>
              <a:t>‹#›</a:t>
            </a:fld>
            <a:endParaRPr lang="en-US" dirty="0"/>
          </a:p>
        </p:txBody>
      </p:sp>
    </p:spTree>
    <p:extLst>
      <p:ext uri="{BB962C8B-B14F-4D97-AF65-F5344CB8AC3E}">
        <p14:creationId xmlns:p14="http://schemas.microsoft.com/office/powerpoint/2010/main" val="553240907"/>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Head and Content w/Subhead">
    <p:spTree>
      <p:nvGrpSpPr>
        <p:cNvPr id="1" name=""/>
        <p:cNvGrpSpPr/>
        <p:nvPr/>
      </p:nvGrpSpPr>
      <p:grpSpPr>
        <a:xfrm>
          <a:off x="0" y="0"/>
          <a:ext cx="0" cy="0"/>
          <a:chOff x="0" y="0"/>
          <a:chExt cx="0" cy="0"/>
        </a:xfrm>
      </p:grpSpPr>
      <p:sp>
        <p:nvSpPr>
          <p:cNvPr id="2" name="Title 1"/>
          <p:cNvSpPr>
            <a:spLocks noGrp="1"/>
          </p:cNvSpPr>
          <p:nvPr>
            <p:ph type="title"/>
          </p:nvPr>
        </p:nvSpPr>
        <p:spPr>
          <a:xfrm>
            <a:off x="3137932" y="2106784"/>
            <a:ext cx="38831525" cy="1991923"/>
          </a:xfrm>
        </p:spPr>
        <p:txBody>
          <a:bodyPr lIns="500855" tIns="250428" rIns="500855" bIns="250428" rtlCol="0"/>
          <a:lstStyle>
            <a:lvl1pPr>
              <a:defRPr lang="en-US" dirty="0"/>
            </a:lvl1pPr>
          </a:lstStyle>
          <a:p>
            <a:pPr lvl="0"/>
            <a:r>
              <a:rPr lang="en-US"/>
              <a:t>Click to edit Master title style</a:t>
            </a:r>
            <a:endParaRPr lang="en-US" dirty="0"/>
          </a:p>
        </p:txBody>
      </p:sp>
      <p:sp>
        <p:nvSpPr>
          <p:cNvPr id="3" name="Content Placeholder 2"/>
          <p:cNvSpPr>
            <a:spLocks noGrp="1"/>
          </p:cNvSpPr>
          <p:nvPr>
            <p:ph idx="1"/>
          </p:nvPr>
        </p:nvSpPr>
        <p:spPr>
          <a:xfrm>
            <a:off x="3174600" y="9704603"/>
            <a:ext cx="39962630" cy="19255210"/>
          </a:xfrm>
        </p:spPr>
        <p:txBody>
          <a:bodyPr lIns="500855" tIns="250428" rIns="500855" bIns="250428"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2"/>
          <p:cNvSpPr>
            <a:spLocks noGrp="1"/>
          </p:cNvSpPr>
          <p:nvPr>
            <p:ph type="body" idx="10"/>
          </p:nvPr>
        </p:nvSpPr>
        <p:spPr>
          <a:xfrm>
            <a:off x="3063503" y="7505685"/>
            <a:ext cx="38818421" cy="1506874"/>
          </a:xfrm>
        </p:spPr>
        <p:txBody>
          <a:bodyPr/>
          <a:lstStyle>
            <a:lvl1pPr marL="0" indent="0">
              <a:buNone/>
              <a:defRPr sz="6469" b="0">
                <a:solidFill>
                  <a:schemeClr val="tx1"/>
                </a:solidFill>
                <a:latin typeface="+mj-lt"/>
              </a:defRPr>
            </a:lvl1pPr>
            <a:lvl2pPr marL="1408825" indent="0">
              <a:buNone/>
              <a:defRPr sz="5569">
                <a:solidFill>
                  <a:schemeClr val="tx1">
                    <a:tint val="75000"/>
                  </a:schemeClr>
                </a:solidFill>
              </a:defRPr>
            </a:lvl2pPr>
            <a:lvl3pPr marL="2817652" indent="0">
              <a:buNone/>
              <a:defRPr sz="4951">
                <a:solidFill>
                  <a:schemeClr val="tx1">
                    <a:tint val="75000"/>
                  </a:schemeClr>
                </a:solidFill>
              </a:defRPr>
            </a:lvl3pPr>
            <a:lvl4pPr marL="4226476" indent="0">
              <a:buNone/>
              <a:defRPr sz="4332">
                <a:solidFill>
                  <a:schemeClr val="tx1">
                    <a:tint val="75000"/>
                  </a:schemeClr>
                </a:solidFill>
              </a:defRPr>
            </a:lvl4pPr>
            <a:lvl5pPr marL="5635305" indent="0">
              <a:buNone/>
              <a:defRPr sz="4332">
                <a:solidFill>
                  <a:schemeClr val="tx1">
                    <a:tint val="75000"/>
                  </a:schemeClr>
                </a:solidFill>
              </a:defRPr>
            </a:lvl5pPr>
            <a:lvl6pPr marL="7044128" indent="0">
              <a:buNone/>
              <a:defRPr sz="4332">
                <a:solidFill>
                  <a:schemeClr val="tx1">
                    <a:tint val="75000"/>
                  </a:schemeClr>
                </a:solidFill>
              </a:defRPr>
            </a:lvl6pPr>
            <a:lvl7pPr marL="8452953" indent="0">
              <a:buNone/>
              <a:defRPr sz="4332">
                <a:solidFill>
                  <a:schemeClr val="tx1">
                    <a:tint val="75000"/>
                  </a:schemeClr>
                </a:solidFill>
              </a:defRPr>
            </a:lvl7pPr>
            <a:lvl8pPr marL="9861778" indent="0">
              <a:buNone/>
              <a:defRPr sz="4332">
                <a:solidFill>
                  <a:schemeClr val="tx1">
                    <a:tint val="75000"/>
                  </a:schemeClr>
                </a:solidFill>
              </a:defRPr>
            </a:lvl8pPr>
            <a:lvl9pPr marL="11270604" indent="0">
              <a:buNone/>
              <a:defRPr sz="4332">
                <a:solidFill>
                  <a:schemeClr val="tx1">
                    <a:tint val="75000"/>
                  </a:schemeClr>
                </a:solidFill>
              </a:defRPr>
            </a:lvl9pPr>
          </a:lstStyle>
          <a:p>
            <a:pPr lvl="0"/>
            <a:r>
              <a:rPr lang="en-US"/>
              <a:t>Click to edit Master text styles</a:t>
            </a:r>
          </a:p>
        </p:txBody>
      </p:sp>
      <p:sp>
        <p:nvSpPr>
          <p:cNvPr id="5" name="Date Placeholder 4"/>
          <p:cNvSpPr>
            <a:spLocks noGrp="1"/>
          </p:cNvSpPr>
          <p:nvPr>
            <p:ph type="dt" sz="half" idx="11"/>
          </p:nvPr>
        </p:nvSpPr>
        <p:spPr/>
        <p:txBody>
          <a:bodyPr/>
          <a:lstStyle>
            <a:lvl1pPr>
              <a:defRPr/>
            </a:lvl1pPr>
          </a:lstStyle>
          <a:p>
            <a:pPr>
              <a:defRPr/>
            </a:pPr>
            <a:fld id="{D3675A22-C39B-DE47-B862-C1359B765704}" type="datetime1">
              <a:rPr lang="en-US"/>
              <a:pPr>
                <a:defRPr/>
              </a:pPr>
              <a:t>10/26/22</a:t>
            </a:fld>
            <a:endParaRPr lang="en-US" dirty="0"/>
          </a:p>
        </p:txBody>
      </p:sp>
      <p:sp>
        <p:nvSpPr>
          <p:cNvPr id="7" name="Footer Placeholder 5"/>
          <p:cNvSpPr>
            <a:spLocks noGrp="1"/>
          </p:cNvSpPr>
          <p:nvPr>
            <p:ph type="ftr" sz="quarter" idx="12"/>
          </p:nvPr>
        </p:nvSpPr>
        <p:spPr/>
        <p:txBody>
          <a:bodyPr/>
          <a:lstStyle>
            <a:lvl1pPr>
              <a:defRPr/>
            </a:lvl1pPr>
          </a:lstStyle>
          <a:p>
            <a:pPr>
              <a:defRPr/>
            </a:pPr>
            <a:r>
              <a:rPr lang="en-US"/>
              <a:t>Presentation Title and/or Sub Brand Name Here</a:t>
            </a:r>
            <a:endParaRPr lang="en-US" dirty="0"/>
          </a:p>
        </p:txBody>
      </p:sp>
      <p:sp>
        <p:nvSpPr>
          <p:cNvPr id="8" name="Slide Number Placeholder 6"/>
          <p:cNvSpPr>
            <a:spLocks noGrp="1"/>
          </p:cNvSpPr>
          <p:nvPr>
            <p:ph type="sldNum" sz="quarter" idx="13"/>
          </p:nvPr>
        </p:nvSpPr>
        <p:spPr/>
        <p:txBody>
          <a:bodyPr/>
          <a:lstStyle>
            <a:lvl1pPr>
              <a:defRPr/>
            </a:lvl1pPr>
          </a:lstStyle>
          <a:p>
            <a:pPr>
              <a:defRPr/>
            </a:pPr>
            <a:fld id="{A1A0D2EB-372F-FB4D-A5B8-B486AFFABF95}" type="slidenum">
              <a:rPr lang="en-US"/>
              <a:pPr>
                <a:defRPr/>
              </a:pPr>
              <a:t>‹#›</a:t>
            </a:fld>
            <a:endParaRPr lang="en-US" dirty="0"/>
          </a:p>
        </p:txBody>
      </p:sp>
    </p:spTree>
    <p:extLst>
      <p:ext uri="{BB962C8B-B14F-4D97-AF65-F5344CB8AC3E}">
        <p14:creationId xmlns:p14="http://schemas.microsoft.com/office/powerpoint/2010/main" val="2940805739"/>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160178" y="2106784"/>
            <a:ext cx="38785800" cy="1991923"/>
          </a:xfrm>
        </p:spPr>
        <p:txBody>
          <a:bodyPr lIns="500855" tIns="250428" rIns="500855" bIns="250428" rtlCol="0"/>
          <a:lstStyle>
            <a:lvl1pPr>
              <a:defRPr lang="en-US" dirty="0"/>
            </a:lvl1pPr>
          </a:lstStyle>
          <a:p>
            <a:pPr lvl="0"/>
            <a:r>
              <a:rPr lang="en-US"/>
              <a:t>Click to edit Master title style</a:t>
            </a:r>
            <a:endParaRPr lang="en-US" dirty="0"/>
          </a:p>
        </p:txBody>
      </p:sp>
      <p:sp>
        <p:nvSpPr>
          <p:cNvPr id="3" name="Content Placeholder 2"/>
          <p:cNvSpPr>
            <a:spLocks noGrp="1"/>
          </p:cNvSpPr>
          <p:nvPr>
            <p:ph idx="1"/>
          </p:nvPr>
        </p:nvSpPr>
        <p:spPr>
          <a:xfrm>
            <a:off x="3175029" y="7500647"/>
            <a:ext cx="19149058" cy="19094477"/>
          </a:xfrm>
        </p:spPr>
        <p:txBody>
          <a:bodyPr lIns="500855" tIns="250428" rIns="500855" bIns="250428"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2"/>
          <p:cNvSpPr>
            <a:spLocks noGrp="1"/>
          </p:cNvSpPr>
          <p:nvPr>
            <p:ph type="body" idx="10"/>
          </p:nvPr>
        </p:nvSpPr>
        <p:spPr>
          <a:xfrm>
            <a:off x="3077114" y="4866966"/>
            <a:ext cx="38772696" cy="1839274"/>
          </a:xfrm>
        </p:spPr>
        <p:txBody>
          <a:bodyPr lIns="500855" tIns="250428" rIns="500855" bIns="250428" rtlCol="0">
            <a:noAutofit/>
          </a:bodyPr>
          <a:lstStyle>
            <a:lvl1pPr>
              <a:defRPr lang="en-US" dirty="0" smtClean="0"/>
            </a:lvl1pPr>
          </a:lstStyle>
          <a:p>
            <a:pPr lvl="0"/>
            <a:r>
              <a:rPr lang="en-US"/>
              <a:t>Click to edit Master text styles</a:t>
            </a:r>
          </a:p>
        </p:txBody>
      </p:sp>
      <p:sp>
        <p:nvSpPr>
          <p:cNvPr id="9" name="Content Placeholder 2"/>
          <p:cNvSpPr>
            <a:spLocks noGrp="1"/>
          </p:cNvSpPr>
          <p:nvPr>
            <p:ph idx="11"/>
          </p:nvPr>
        </p:nvSpPr>
        <p:spPr>
          <a:xfrm>
            <a:off x="23436626" y="7472176"/>
            <a:ext cx="19263355" cy="19094477"/>
          </a:xfrm>
        </p:spPr>
        <p:txBody>
          <a:bodyPr lIns="500855" tIns="250428" rIns="500855" bIns="250428"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4"/>
          <p:cNvSpPr>
            <a:spLocks noGrp="1"/>
          </p:cNvSpPr>
          <p:nvPr>
            <p:ph type="dt" sz="half" idx="12"/>
          </p:nvPr>
        </p:nvSpPr>
        <p:spPr/>
        <p:txBody>
          <a:bodyPr/>
          <a:lstStyle>
            <a:lvl1pPr>
              <a:defRPr/>
            </a:lvl1pPr>
          </a:lstStyle>
          <a:p>
            <a:pPr>
              <a:defRPr/>
            </a:pPr>
            <a:fld id="{6B445DF6-6E51-6F42-BE4D-F4CC6DF66C4C}" type="datetime1">
              <a:rPr lang="en-US"/>
              <a:pPr>
                <a:defRPr/>
              </a:pPr>
              <a:t>10/26/22</a:t>
            </a:fld>
            <a:endParaRPr lang="en-US" dirty="0"/>
          </a:p>
        </p:txBody>
      </p:sp>
      <p:sp>
        <p:nvSpPr>
          <p:cNvPr id="8" name="Footer Placeholder 5"/>
          <p:cNvSpPr>
            <a:spLocks noGrp="1"/>
          </p:cNvSpPr>
          <p:nvPr>
            <p:ph type="ftr" sz="quarter" idx="13"/>
          </p:nvPr>
        </p:nvSpPr>
        <p:spPr/>
        <p:txBody>
          <a:bodyPr/>
          <a:lstStyle>
            <a:lvl1pPr>
              <a:defRPr/>
            </a:lvl1pPr>
          </a:lstStyle>
          <a:p>
            <a:pPr>
              <a:defRPr/>
            </a:pPr>
            <a:r>
              <a:rPr lang="en-US"/>
              <a:t>Presentation Title and/or Sub Brand Name Here</a:t>
            </a:r>
            <a:endParaRPr lang="en-US" dirty="0"/>
          </a:p>
        </p:txBody>
      </p:sp>
      <p:sp>
        <p:nvSpPr>
          <p:cNvPr id="10" name="Slide Number Placeholder 6"/>
          <p:cNvSpPr>
            <a:spLocks noGrp="1"/>
          </p:cNvSpPr>
          <p:nvPr>
            <p:ph type="sldNum" sz="quarter" idx="14"/>
          </p:nvPr>
        </p:nvSpPr>
        <p:spPr/>
        <p:txBody>
          <a:bodyPr/>
          <a:lstStyle>
            <a:lvl1pPr>
              <a:defRPr/>
            </a:lvl1pPr>
          </a:lstStyle>
          <a:p>
            <a:pPr>
              <a:defRPr/>
            </a:pPr>
            <a:fld id="{7DC37B9F-9834-FB40-A167-A783E4AB32FC}" type="slidenum">
              <a:rPr lang="en-US"/>
              <a:pPr>
                <a:defRPr/>
              </a:pPr>
              <a:t>‹#›</a:t>
            </a:fld>
            <a:endParaRPr lang="en-US" dirty="0"/>
          </a:p>
        </p:txBody>
      </p:sp>
    </p:spTree>
    <p:extLst>
      <p:ext uri="{BB962C8B-B14F-4D97-AF65-F5344CB8AC3E}">
        <p14:creationId xmlns:p14="http://schemas.microsoft.com/office/powerpoint/2010/main" val="3139398247"/>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Head and Subhead Only">
    <p:spTree>
      <p:nvGrpSpPr>
        <p:cNvPr id="1" name=""/>
        <p:cNvGrpSpPr/>
        <p:nvPr/>
      </p:nvGrpSpPr>
      <p:grpSpPr>
        <a:xfrm>
          <a:off x="0" y="0"/>
          <a:ext cx="0" cy="0"/>
          <a:chOff x="0" y="0"/>
          <a:chExt cx="0" cy="0"/>
        </a:xfrm>
      </p:grpSpPr>
      <p:sp>
        <p:nvSpPr>
          <p:cNvPr id="2" name="Title 1"/>
          <p:cNvSpPr>
            <a:spLocks noGrp="1"/>
          </p:cNvSpPr>
          <p:nvPr>
            <p:ph type="title"/>
          </p:nvPr>
        </p:nvSpPr>
        <p:spPr>
          <a:xfrm>
            <a:off x="3160178" y="2106784"/>
            <a:ext cx="38785800" cy="1991923"/>
          </a:xfrm>
        </p:spPr>
        <p:txBody>
          <a:bodyPr lIns="500855" tIns="250428" rIns="500855" bIns="250428" rtlCol="0"/>
          <a:lstStyle>
            <a:lvl1pPr>
              <a:defRPr lang="en-US" dirty="0"/>
            </a:lvl1pPr>
          </a:lstStyle>
          <a:p>
            <a:pPr lvl="0"/>
            <a:r>
              <a:rPr lang="en-US"/>
              <a:t>Click to edit Master title style</a:t>
            </a:r>
            <a:endParaRPr lang="en-US" dirty="0"/>
          </a:p>
        </p:txBody>
      </p:sp>
      <p:sp>
        <p:nvSpPr>
          <p:cNvPr id="3" name="Text Placeholder 2"/>
          <p:cNvSpPr>
            <a:spLocks noGrp="1"/>
          </p:cNvSpPr>
          <p:nvPr>
            <p:ph type="body" idx="10"/>
          </p:nvPr>
        </p:nvSpPr>
        <p:spPr>
          <a:xfrm>
            <a:off x="3073543" y="4857563"/>
            <a:ext cx="38772696" cy="1839274"/>
          </a:xfrm>
        </p:spPr>
        <p:txBody>
          <a:bodyPr lIns="500855" tIns="250428" rIns="500855" bIns="250428" rtlCol="0">
            <a:noAutofit/>
          </a:bodyPr>
          <a:lstStyle>
            <a:lvl1pPr marL="518527" indent="-518527">
              <a:buNone/>
              <a:defRPr lang="en-US" dirty="0" smtClean="0"/>
            </a:lvl1pPr>
          </a:lstStyle>
          <a:p>
            <a:pPr lvl="0"/>
            <a:r>
              <a:rPr lang="en-US"/>
              <a:t>Click to edit Master text styles</a:t>
            </a:r>
          </a:p>
        </p:txBody>
      </p:sp>
      <p:sp>
        <p:nvSpPr>
          <p:cNvPr id="4" name="Date Placeholder 4"/>
          <p:cNvSpPr>
            <a:spLocks noGrp="1"/>
          </p:cNvSpPr>
          <p:nvPr>
            <p:ph type="dt" sz="half" idx="11"/>
          </p:nvPr>
        </p:nvSpPr>
        <p:spPr/>
        <p:txBody>
          <a:bodyPr/>
          <a:lstStyle>
            <a:lvl1pPr>
              <a:defRPr/>
            </a:lvl1pPr>
          </a:lstStyle>
          <a:p>
            <a:pPr>
              <a:defRPr/>
            </a:pPr>
            <a:fld id="{06895639-D0F1-5341-8FF1-B17A1ED10527}" type="datetime1">
              <a:rPr lang="en-US"/>
              <a:pPr>
                <a:defRPr/>
              </a:pPr>
              <a:t>10/26/22</a:t>
            </a:fld>
            <a:endParaRPr lang="en-US" dirty="0"/>
          </a:p>
        </p:txBody>
      </p:sp>
      <p:sp>
        <p:nvSpPr>
          <p:cNvPr id="5" name="Footer Placeholder 5"/>
          <p:cNvSpPr>
            <a:spLocks noGrp="1"/>
          </p:cNvSpPr>
          <p:nvPr>
            <p:ph type="ftr" sz="quarter" idx="12"/>
          </p:nvPr>
        </p:nvSpPr>
        <p:spPr/>
        <p:txBody>
          <a:bodyPr/>
          <a:lstStyle>
            <a:lvl1pPr>
              <a:defRPr/>
            </a:lvl1pPr>
          </a:lstStyle>
          <a:p>
            <a:pPr>
              <a:defRPr/>
            </a:pPr>
            <a:r>
              <a:rPr lang="en-US"/>
              <a:t>Presentation Title and/or Sub Brand Name Here</a:t>
            </a:r>
            <a:endParaRPr lang="en-US" dirty="0"/>
          </a:p>
        </p:txBody>
      </p:sp>
      <p:sp>
        <p:nvSpPr>
          <p:cNvPr id="6" name="Slide Number Placeholder 6"/>
          <p:cNvSpPr>
            <a:spLocks noGrp="1"/>
          </p:cNvSpPr>
          <p:nvPr>
            <p:ph type="sldNum" sz="quarter" idx="13"/>
          </p:nvPr>
        </p:nvSpPr>
        <p:spPr/>
        <p:txBody>
          <a:bodyPr/>
          <a:lstStyle>
            <a:lvl1pPr>
              <a:defRPr/>
            </a:lvl1pPr>
          </a:lstStyle>
          <a:p>
            <a:pPr>
              <a:defRPr/>
            </a:pPr>
            <a:fld id="{87FA4A1E-A95E-AB4E-AB13-604243FB7EFB}" type="slidenum">
              <a:rPr lang="en-US"/>
              <a:pPr>
                <a:defRPr/>
              </a:pPr>
              <a:t>‹#›</a:t>
            </a:fld>
            <a:endParaRPr lang="en-US" dirty="0"/>
          </a:p>
        </p:txBody>
      </p:sp>
    </p:spTree>
    <p:extLst>
      <p:ext uri="{BB962C8B-B14F-4D97-AF65-F5344CB8AC3E}">
        <p14:creationId xmlns:p14="http://schemas.microsoft.com/office/powerpoint/2010/main" val="216779860"/>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pPr>
              <a:defRPr/>
            </a:pPr>
            <a:fld id="{FBDF8CAB-07AD-EB46-ACB9-4C375C438720}" type="datetime1">
              <a:rPr lang="en-US"/>
              <a:pPr>
                <a:defRPr/>
              </a:pPr>
              <a:t>10/26/22</a:t>
            </a:fld>
            <a:endParaRPr lang="en-US" dirty="0"/>
          </a:p>
        </p:txBody>
      </p:sp>
      <p:sp>
        <p:nvSpPr>
          <p:cNvPr id="3" name="Footer Placeholder 5"/>
          <p:cNvSpPr>
            <a:spLocks noGrp="1"/>
          </p:cNvSpPr>
          <p:nvPr>
            <p:ph type="ftr" sz="quarter" idx="11"/>
          </p:nvPr>
        </p:nvSpPr>
        <p:spPr/>
        <p:txBody>
          <a:bodyPr/>
          <a:lstStyle>
            <a:lvl1pPr>
              <a:defRPr/>
            </a:lvl1pPr>
          </a:lstStyle>
          <a:p>
            <a:pPr>
              <a:defRPr/>
            </a:pPr>
            <a:r>
              <a:rPr lang="en-US"/>
              <a:t>Presentation Title and/or Sub Brand Name Here</a:t>
            </a:r>
            <a:endParaRPr lang="en-US" dirty="0"/>
          </a:p>
        </p:txBody>
      </p:sp>
      <p:sp>
        <p:nvSpPr>
          <p:cNvPr id="4" name="Slide Number Placeholder 6"/>
          <p:cNvSpPr>
            <a:spLocks noGrp="1"/>
          </p:cNvSpPr>
          <p:nvPr>
            <p:ph type="sldNum" sz="quarter" idx="12"/>
          </p:nvPr>
        </p:nvSpPr>
        <p:spPr/>
        <p:txBody>
          <a:bodyPr/>
          <a:lstStyle>
            <a:lvl1pPr>
              <a:defRPr/>
            </a:lvl1pPr>
          </a:lstStyle>
          <a:p>
            <a:pPr>
              <a:defRPr/>
            </a:pPr>
            <a:fld id="{C591DB08-2848-BB4C-83DA-7434947D818F}" type="slidenum">
              <a:rPr lang="en-US"/>
              <a:pPr>
                <a:defRPr/>
              </a:pPr>
              <a:t>‹#›</a:t>
            </a:fld>
            <a:endParaRPr lang="en-US" dirty="0"/>
          </a:p>
        </p:txBody>
      </p:sp>
    </p:spTree>
    <p:extLst>
      <p:ext uri="{BB962C8B-B14F-4D97-AF65-F5344CB8AC3E}">
        <p14:creationId xmlns:p14="http://schemas.microsoft.com/office/powerpoint/2010/main" val="852708580"/>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0" y="4"/>
            <a:ext cx="43891200" cy="3000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4"/>
          <p:cNvSpPr>
            <a:spLocks noGrp="1"/>
          </p:cNvSpPr>
          <p:nvPr>
            <p:ph type="dt" sz="half" idx="14"/>
          </p:nvPr>
        </p:nvSpPr>
        <p:spPr/>
        <p:txBody>
          <a:bodyPr/>
          <a:lstStyle>
            <a:lvl1pPr>
              <a:defRPr/>
            </a:lvl1pPr>
          </a:lstStyle>
          <a:p>
            <a:pPr>
              <a:defRPr/>
            </a:pPr>
            <a:fld id="{1E99534C-768E-6740-B685-3F4019D67AE3}" type="datetime1">
              <a:rPr lang="en-US"/>
              <a:pPr>
                <a:defRPr/>
              </a:pPr>
              <a:t>10/26/22</a:t>
            </a:fld>
            <a:endParaRPr lang="en-US" dirty="0"/>
          </a:p>
        </p:txBody>
      </p:sp>
      <p:sp>
        <p:nvSpPr>
          <p:cNvPr id="4" name="Footer Placeholder 5"/>
          <p:cNvSpPr>
            <a:spLocks noGrp="1"/>
          </p:cNvSpPr>
          <p:nvPr>
            <p:ph type="ftr" sz="quarter" idx="15"/>
          </p:nvPr>
        </p:nvSpPr>
        <p:spPr/>
        <p:txBody>
          <a:bodyPr/>
          <a:lstStyle>
            <a:lvl1pPr>
              <a:defRPr/>
            </a:lvl1pPr>
          </a:lstStyle>
          <a:p>
            <a:pPr>
              <a:defRPr/>
            </a:pPr>
            <a:r>
              <a:rPr lang="en-US"/>
              <a:t>Presentation Title and/or Sub Brand Name Here</a:t>
            </a:r>
            <a:endParaRPr lang="en-US" dirty="0"/>
          </a:p>
        </p:txBody>
      </p:sp>
      <p:sp>
        <p:nvSpPr>
          <p:cNvPr id="5" name="Slide Number Placeholder 6"/>
          <p:cNvSpPr>
            <a:spLocks noGrp="1"/>
          </p:cNvSpPr>
          <p:nvPr>
            <p:ph type="sldNum" sz="quarter" idx="16"/>
          </p:nvPr>
        </p:nvSpPr>
        <p:spPr/>
        <p:txBody>
          <a:bodyPr/>
          <a:lstStyle>
            <a:lvl1pPr>
              <a:defRPr/>
            </a:lvl1pPr>
          </a:lstStyle>
          <a:p>
            <a:pPr>
              <a:defRPr/>
            </a:pPr>
            <a:fld id="{C9B8B00F-5848-8D4F-ADDF-35F070B1DCE8}" type="slidenum">
              <a:rPr lang="en-US"/>
              <a:pPr>
                <a:defRPr/>
              </a:pPr>
              <a:t>‹#›</a:t>
            </a:fld>
            <a:endParaRPr lang="en-US" dirty="0"/>
          </a:p>
        </p:txBody>
      </p:sp>
    </p:spTree>
    <p:extLst>
      <p:ext uri="{BB962C8B-B14F-4D97-AF65-F5344CB8AC3E}">
        <p14:creationId xmlns:p14="http://schemas.microsoft.com/office/powerpoint/2010/main" val="435674159"/>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losing with Single Image">
    <p:spTree>
      <p:nvGrpSpPr>
        <p:cNvPr id="1" name=""/>
        <p:cNvGrpSpPr/>
        <p:nvPr/>
      </p:nvGrpSpPr>
      <p:grpSpPr>
        <a:xfrm>
          <a:off x="0" y="0"/>
          <a:ext cx="0" cy="0"/>
          <a:chOff x="0" y="0"/>
          <a:chExt cx="0" cy="0"/>
        </a:xfrm>
      </p:grpSpPr>
      <p:pic>
        <p:nvPicPr>
          <p:cNvPr id="2"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3891200" cy="3291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1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43891200" cy="3291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776066735"/>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Closing with Logo">
    <p:bg>
      <p:bgPr>
        <a:solidFill>
          <a:schemeClr val="tx2"/>
        </a:solidFill>
        <a:effectLst/>
      </p:bgPr>
    </p:bg>
    <p:spTree>
      <p:nvGrpSpPr>
        <p:cNvPr id="1" name=""/>
        <p:cNvGrpSpPr/>
        <p:nvPr/>
      </p:nvGrpSpPr>
      <p:grpSpPr>
        <a:xfrm>
          <a:off x="0" y="0"/>
          <a:ext cx="0" cy="0"/>
          <a:chOff x="0" y="0"/>
          <a:chExt cx="0" cy="0"/>
        </a:xfrm>
      </p:grpSpPr>
      <p:pic>
        <p:nvPicPr>
          <p:cNvPr id="2"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17425991" y="12967102"/>
            <a:ext cx="10131425" cy="6615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980914"/>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Closing with Quote">
    <p:bg>
      <p:bgPr>
        <a:solidFill>
          <a:schemeClr val="tx2"/>
        </a:solidFill>
        <a:effectLst/>
      </p:bgPr>
    </p:bg>
    <p:spTree>
      <p:nvGrpSpPr>
        <p:cNvPr id="1" name=""/>
        <p:cNvGrpSpPr/>
        <p:nvPr/>
      </p:nvGrpSpPr>
      <p:grpSpPr>
        <a:xfrm>
          <a:off x="0" y="0"/>
          <a:ext cx="0" cy="0"/>
          <a:chOff x="0" y="0"/>
          <a:chExt cx="0" cy="0"/>
        </a:xfrm>
      </p:grpSpPr>
      <p:cxnSp>
        <p:nvCxnSpPr>
          <p:cNvPr id="3" name="Straight Connector 2"/>
          <p:cNvCxnSpPr/>
          <p:nvPr/>
        </p:nvCxnSpPr>
        <p:spPr>
          <a:xfrm>
            <a:off x="3611564" y="12299157"/>
            <a:ext cx="17907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userDrawn="1"/>
        </p:nvCxnSpPr>
        <p:spPr>
          <a:xfrm>
            <a:off x="3611564" y="12299157"/>
            <a:ext cx="17907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5" name="Picture 13" descr="UCSF_sig_white_RGB.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46476" y="16387762"/>
            <a:ext cx="7215188" cy="46922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 Placeholder 6"/>
          <p:cNvSpPr>
            <a:spLocks noGrp="1"/>
          </p:cNvSpPr>
          <p:nvPr>
            <p:ph type="body" sz="quarter" idx="10"/>
          </p:nvPr>
        </p:nvSpPr>
        <p:spPr>
          <a:xfrm>
            <a:off x="3160120" y="3069722"/>
            <a:ext cx="29782397" cy="6941818"/>
          </a:xfrm>
        </p:spPr>
        <p:txBody>
          <a:bodyPr/>
          <a:lstStyle>
            <a:lvl1pPr marL="0" indent="0">
              <a:lnSpc>
                <a:spcPct val="95000"/>
              </a:lnSpc>
              <a:spcBef>
                <a:spcPts val="1852"/>
              </a:spcBef>
              <a:buFontTx/>
              <a:buNone/>
              <a:defRPr sz="7427">
                <a:solidFill>
                  <a:schemeClr val="bg2"/>
                </a:solidFill>
                <a:latin typeface="+mn-lt"/>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a:t>Click to edit Master text styles</a:t>
            </a:r>
          </a:p>
        </p:txBody>
      </p:sp>
    </p:spTree>
    <p:extLst>
      <p:ext uri="{BB962C8B-B14F-4D97-AF65-F5344CB8AC3E}">
        <p14:creationId xmlns:p14="http://schemas.microsoft.com/office/powerpoint/2010/main" val="2582547183"/>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Closing with Collage">
    <p:bg>
      <p:bgPr>
        <a:solidFill>
          <a:schemeClr val="tx2"/>
        </a:solidFill>
        <a:effectLst/>
      </p:bgPr>
    </p:bg>
    <p:spTree>
      <p:nvGrpSpPr>
        <p:cNvPr id="1" name=""/>
        <p:cNvGrpSpPr/>
        <p:nvPr/>
      </p:nvGrpSpPr>
      <p:grpSpPr>
        <a:xfrm>
          <a:off x="0" y="0"/>
          <a:ext cx="0" cy="0"/>
          <a:chOff x="0" y="0"/>
          <a:chExt cx="0" cy="0"/>
        </a:xfrm>
      </p:grpSpPr>
      <p:pic>
        <p:nvPicPr>
          <p:cNvPr id="2"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flipH="1">
            <a:off x="5" y="18328482"/>
            <a:ext cx="20208874" cy="14605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43891200" cy="185701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13"/>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823489" y="7733111"/>
            <a:ext cx="21067712" cy="130802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4"/>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9675479" y="20813320"/>
            <a:ext cx="24215726" cy="121050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15"/>
          <p:cNvSpPr>
            <a:spLocks noChangeArrowheads="1"/>
          </p:cNvSpPr>
          <p:nvPr userDrawn="1"/>
        </p:nvSpPr>
        <p:spPr bwMode="auto">
          <a:xfrm>
            <a:off x="13071477" y="7733111"/>
            <a:ext cx="17643475" cy="17645063"/>
          </a:xfrm>
          <a:prstGeom prst="rect">
            <a:avLst/>
          </a:prstGeom>
          <a:solidFill>
            <a:schemeClr val="tx1"/>
          </a:solidFill>
          <a:ln>
            <a:noFill/>
          </a:ln>
          <a:extLst>
            <a:ext uri="{91240B29-F687-4f45-9708-019B960494DF}">
              <a14:hiddenLine xmlns:a14="http://schemas.microsoft.com/office/drawing/2010/main" xmlns="" w="19050">
                <a:solidFill>
                  <a:srgbClr val="000000"/>
                </a:solidFill>
                <a:miter lim="800000"/>
                <a:headEnd/>
                <a:tailEnd/>
              </a14:hiddenLine>
            </a:ext>
          </a:extLst>
        </p:spPr>
        <p:txBody>
          <a:bodyPr wrap="none" lIns="281731" tIns="140865" rIns="281731" bIns="140865" anchor="ctr"/>
          <a:lstStyle/>
          <a:p>
            <a:pPr algn="ctr">
              <a:lnSpc>
                <a:spcPct val="90000"/>
              </a:lnSpc>
            </a:pPr>
            <a:endParaRPr lang="en-US" sz="4951" b="1">
              <a:solidFill>
                <a:schemeClr val="bg1"/>
              </a:solidFill>
            </a:endParaRPr>
          </a:p>
        </p:txBody>
      </p:sp>
      <p:pic>
        <p:nvPicPr>
          <p:cNvPr id="7" name="Picture 7"/>
          <p:cNvPicPr>
            <a:picLocks noChangeAspect="1" noChangeArrowheads="1"/>
          </p:cNvPicPr>
          <p:nvPr userDrawn="1"/>
        </p:nvPicPr>
        <p:blipFill>
          <a:blip r:embed="rId6">
            <a:extLst>
              <a:ext uri="{28A0092B-C50C-407E-A947-70E740481C1C}">
                <a14:useLocalDpi xmlns:a14="http://schemas.microsoft.com/office/drawing/2010/main" val="0"/>
              </a:ext>
            </a:extLst>
          </a:blip>
          <a:srcRect b="38631"/>
          <a:stretch>
            <a:fillRect/>
          </a:stretch>
        </p:blipFill>
        <p:spPr bwMode="auto">
          <a:xfrm>
            <a:off x="20772442" y="14037470"/>
            <a:ext cx="10671175" cy="4291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828081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Internal Cobranding with Image">
    <p:bg>
      <p:bgPr>
        <a:solidFill>
          <a:schemeClr val="tx2"/>
        </a:solidFill>
        <a:effectLst/>
      </p:bgPr>
    </p:bg>
    <p:spTree>
      <p:nvGrpSpPr>
        <p:cNvPr id="1" name=""/>
        <p:cNvGrpSpPr/>
        <p:nvPr/>
      </p:nvGrpSpPr>
      <p:grpSpPr>
        <a:xfrm>
          <a:off x="0" y="0"/>
          <a:ext cx="0" cy="0"/>
          <a:chOff x="0" y="0"/>
          <a:chExt cx="0" cy="0"/>
        </a:xfrm>
      </p:grpSpPr>
      <p:pic>
        <p:nvPicPr>
          <p:cNvPr id="5"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3891200" cy="3291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13"/>
          <p:cNvSpPr>
            <a:spLocks noChangeArrowheads="1"/>
          </p:cNvSpPr>
          <p:nvPr/>
        </p:nvSpPr>
        <p:spPr bwMode="auto">
          <a:xfrm>
            <a:off x="1752600" y="1759744"/>
            <a:ext cx="32926339" cy="24735234"/>
          </a:xfrm>
          <a:prstGeom prst="rect">
            <a:avLst/>
          </a:prstGeom>
          <a:solidFill>
            <a:schemeClr val="tx1"/>
          </a:solidFill>
          <a:ln>
            <a:noFill/>
          </a:ln>
          <a:extLst>
            <a:ext uri="{91240B29-F687-4f45-9708-019B960494DF}">
              <a14:hiddenLine xmlns:a14="http://schemas.microsoft.com/office/drawing/2010/main" xmlns="" w="19050">
                <a:solidFill>
                  <a:srgbClr val="000000"/>
                </a:solidFill>
                <a:miter lim="800000"/>
                <a:headEnd/>
                <a:tailEnd/>
              </a14:hiddenLine>
            </a:ext>
          </a:extLst>
        </p:spPr>
        <p:txBody>
          <a:bodyPr wrap="none" lIns="282158" tIns="141079" rIns="282158" bIns="141079" anchor="ctr"/>
          <a:lstStyle/>
          <a:p>
            <a:pPr algn="ctr">
              <a:lnSpc>
                <a:spcPct val="90000"/>
              </a:lnSpc>
            </a:pPr>
            <a:endParaRPr lang="en-US" sz="4951" b="1">
              <a:solidFill>
                <a:schemeClr val="bg1"/>
              </a:solidFill>
            </a:endParaRPr>
          </a:p>
        </p:txBody>
      </p:sp>
      <p:pic>
        <p:nvPicPr>
          <p:cNvPr id="7" name="Picture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invGray">
          <a:xfrm>
            <a:off x="0" y="0"/>
            <a:ext cx="43891200" cy="3291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15"/>
          <p:cNvSpPr>
            <a:spLocks noChangeArrowheads="1"/>
          </p:cNvSpPr>
          <p:nvPr/>
        </p:nvSpPr>
        <p:spPr bwMode="invGray">
          <a:xfrm>
            <a:off x="1752600" y="1759744"/>
            <a:ext cx="32926339" cy="24735234"/>
          </a:xfrm>
          <a:prstGeom prst="rect">
            <a:avLst/>
          </a:prstGeom>
          <a:solidFill>
            <a:schemeClr val="tx1"/>
          </a:solidFill>
          <a:ln>
            <a:noFill/>
          </a:ln>
          <a:extLst>
            <a:ext uri="{91240B29-F687-4f45-9708-019B960494DF}">
              <a14:hiddenLine xmlns:a14="http://schemas.microsoft.com/office/drawing/2010/main" xmlns="" w="19050">
                <a:solidFill>
                  <a:srgbClr val="000000"/>
                </a:solidFill>
                <a:miter lim="800000"/>
                <a:headEnd/>
                <a:tailEnd/>
              </a14:hiddenLine>
            </a:ext>
          </a:extLst>
        </p:spPr>
        <p:txBody>
          <a:bodyPr wrap="none" lIns="282158" tIns="141079" rIns="282158" bIns="141079" anchor="ctr"/>
          <a:lstStyle/>
          <a:p>
            <a:pPr algn="ctr">
              <a:lnSpc>
                <a:spcPct val="90000"/>
              </a:lnSpc>
            </a:pPr>
            <a:endParaRPr lang="en-US" sz="4951" b="1">
              <a:solidFill>
                <a:schemeClr val="bg1"/>
              </a:solidFill>
            </a:endParaRPr>
          </a:p>
        </p:txBody>
      </p:sp>
      <p:sp>
        <p:nvSpPr>
          <p:cNvPr id="9" name="TextBox 16"/>
          <p:cNvSpPr txBox="1">
            <a:spLocks noChangeArrowheads="1"/>
          </p:cNvSpPr>
          <p:nvPr/>
        </p:nvSpPr>
        <p:spPr bwMode="auto">
          <a:xfrm>
            <a:off x="18170527" y="3631410"/>
            <a:ext cx="6456364" cy="12728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lIns="0" tIns="0" rIns="0" bIns="0">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a:defRPr/>
            </a:pPr>
            <a:r>
              <a:rPr lang="en-US" sz="2757">
                <a:solidFill>
                  <a:schemeClr val="bg1"/>
                </a:solidFill>
              </a:rPr>
              <a:t>UCSF Helen Diller Family</a:t>
            </a:r>
          </a:p>
          <a:p>
            <a:pPr>
              <a:defRPr/>
            </a:pPr>
            <a:r>
              <a:rPr lang="en-US" sz="2757">
                <a:solidFill>
                  <a:schemeClr val="bg1"/>
                </a:solidFill>
              </a:rPr>
              <a:t>Comprehensive </a:t>
            </a:r>
            <a:br>
              <a:rPr lang="en-US" sz="2757">
                <a:solidFill>
                  <a:schemeClr val="bg1"/>
                </a:solidFill>
              </a:rPr>
            </a:br>
            <a:r>
              <a:rPr lang="en-US" sz="2757">
                <a:solidFill>
                  <a:schemeClr val="bg1"/>
                </a:solidFill>
              </a:rPr>
              <a:t>Cancer Center</a:t>
            </a:r>
          </a:p>
        </p:txBody>
      </p:sp>
      <p:cxnSp>
        <p:nvCxnSpPr>
          <p:cNvPr id="10" name="Straight Connector 9"/>
          <p:cNvCxnSpPr/>
          <p:nvPr/>
        </p:nvCxnSpPr>
        <p:spPr>
          <a:xfrm>
            <a:off x="24672926" y="3526635"/>
            <a:ext cx="0" cy="1975247"/>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TextBox 18"/>
          <p:cNvSpPr txBox="1">
            <a:spLocks noChangeArrowheads="1"/>
          </p:cNvSpPr>
          <p:nvPr/>
        </p:nvSpPr>
        <p:spPr bwMode="auto">
          <a:xfrm>
            <a:off x="25430164" y="3631410"/>
            <a:ext cx="3671887" cy="8485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lIns="0" tIns="0" rIns="0" bIns="0">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a:defRPr/>
            </a:pPr>
            <a:r>
              <a:rPr lang="en-US" sz="2757">
                <a:solidFill>
                  <a:schemeClr val="bg1"/>
                </a:solidFill>
              </a:rPr>
              <a:t>UCSF School</a:t>
            </a:r>
            <a:br>
              <a:rPr lang="en-US" sz="2757">
                <a:solidFill>
                  <a:schemeClr val="bg1"/>
                </a:solidFill>
              </a:rPr>
            </a:br>
            <a:r>
              <a:rPr lang="en-US" sz="2757">
                <a:solidFill>
                  <a:schemeClr val="bg1"/>
                </a:solidFill>
              </a:rPr>
              <a:t>of Medicine</a:t>
            </a:r>
          </a:p>
        </p:txBody>
      </p:sp>
      <p:cxnSp>
        <p:nvCxnSpPr>
          <p:cNvPr id="12" name="Straight Connector 11"/>
          <p:cNvCxnSpPr/>
          <p:nvPr/>
        </p:nvCxnSpPr>
        <p:spPr>
          <a:xfrm>
            <a:off x="29102050" y="3526635"/>
            <a:ext cx="0" cy="1975247"/>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TextBox 20"/>
          <p:cNvSpPr txBox="1">
            <a:spLocks noChangeArrowheads="1"/>
          </p:cNvSpPr>
          <p:nvPr/>
        </p:nvSpPr>
        <p:spPr bwMode="auto">
          <a:xfrm>
            <a:off x="29862463" y="3631411"/>
            <a:ext cx="4684712" cy="8485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lIns="0" tIns="0" rIns="0" bIns="0">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a:defRPr/>
            </a:pPr>
            <a:r>
              <a:rPr lang="en-US" sz="2757">
                <a:solidFill>
                  <a:schemeClr val="bg1"/>
                </a:solidFill>
              </a:rPr>
              <a:t>AIDS Research Institute at UCSF</a:t>
            </a:r>
          </a:p>
        </p:txBody>
      </p:sp>
      <p:pic>
        <p:nvPicPr>
          <p:cNvPr id="14" name="Picture 2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46480" y="3536157"/>
            <a:ext cx="10226674" cy="31182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 name="Title 34"/>
          <p:cNvSpPr>
            <a:spLocks noGrp="1"/>
          </p:cNvSpPr>
          <p:nvPr>
            <p:ph type="title"/>
          </p:nvPr>
        </p:nvSpPr>
        <p:spPr>
          <a:xfrm>
            <a:off x="3113304" y="12493485"/>
            <a:ext cx="31565318" cy="2217107"/>
          </a:xfrm>
        </p:spPr>
        <p:txBody>
          <a:bodyPr rtlCol="0" anchor="b"/>
          <a:lstStyle>
            <a:lvl1pPr>
              <a:lnSpc>
                <a:spcPct val="95000"/>
              </a:lnSpc>
              <a:defRPr kumimoji="0" lang="en-US" sz="11701" b="0" i="0" u="none" strike="noStrike" kern="1200" cap="none" spc="0" normalizeH="0" baseline="0" noProof="0" dirty="0">
                <a:ln>
                  <a:noFill/>
                </a:ln>
                <a:solidFill>
                  <a:schemeClr val="bg1"/>
                </a:solidFill>
                <a:effectLst/>
                <a:uLnTx/>
                <a:uFillTx/>
                <a:latin typeface="+mn-lt"/>
                <a:ea typeface="+mj-ea"/>
                <a:cs typeface="+mj-cs"/>
              </a:defRPr>
            </a:lvl1pPr>
          </a:lstStyle>
          <a:p>
            <a:pPr lvl="0"/>
            <a:r>
              <a:rPr lang="en-US"/>
              <a:t>Click to edit Master title style</a:t>
            </a:r>
            <a:endParaRPr lang="en-US" dirty="0"/>
          </a:p>
        </p:txBody>
      </p:sp>
      <p:sp>
        <p:nvSpPr>
          <p:cNvPr id="38" name="Text Placeholder 2"/>
          <p:cNvSpPr>
            <a:spLocks noGrp="1"/>
          </p:cNvSpPr>
          <p:nvPr>
            <p:ph type="body" idx="1"/>
          </p:nvPr>
        </p:nvSpPr>
        <p:spPr>
          <a:xfrm>
            <a:off x="3142547" y="14397671"/>
            <a:ext cx="31442309" cy="2437589"/>
          </a:xfrm>
        </p:spPr>
        <p:txBody>
          <a:bodyPr>
            <a:noAutofit/>
          </a:bodyPr>
          <a:lstStyle>
            <a:lvl1pPr marL="0" indent="0" algn="l" defTabSz="2821929" rtl="0" eaLnBrk="1" latinLnBrk="0" hangingPunct="1">
              <a:lnSpc>
                <a:spcPct val="90000"/>
              </a:lnSpc>
              <a:spcBef>
                <a:spcPts val="1852"/>
              </a:spcBef>
              <a:buFont typeface="Arial" pitchFamily="34" charset="0"/>
              <a:buNone/>
              <a:defRPr sz="11701" i="1" spc="0" baseline="0">
                <a:solidFill>
                  <a:schemeClr val="bg1"/>
                </a:solidFill>
                <a:latin typeface="+mn-lt"/>
              </a:defRPr>
            </a:lvl1pPr>
            <a:lvl2pPr marL="1410964" indent="0">
              <a:buNone/>
              <a:defRPr sz="5569">
                <a:solidFill>
                  <a:schemeClr val="tx1">
                    <a:tint val="75000"/>
                  </a:schemeClr>
                </a:solidFill>
              </a:defRPr>
            </a:lvl2pPr>
            <a:lvl3pPr marL="2821929" indent="0">
              <a:buNone/>
              <a:defRPr sz="4951">
                <a:solidFill>
                  <a:schemeClr val="tx1">
                    <a:tint val="75000"/>
                  </a:schemeClr>
                </a:solidFill>
              </a:defRPr>
            </a:lvl3pPr>
            <a:lvl4pPr marL="4232893" indent="0">
              <a:buNone/>
              <a:defRPr sz="4332">
                <a:solidFill>
                  <a:schemeClr val="tx1">
                    <a:tint val="75000"/>
                  </a:schemeClr>
                </a:solidFill>
              </a:defRPr>
            </a:lvl4pPr>
            <a:lvl5pPr marL="5643856" indent="0">
              <a:buNone/>
              <a:defRPr sz="4332">
                <a:solidFill>
                  <a:schemeClr val="tx1">
                    <a:tint val="75000"/>
                  </a:schemeClr>
                </a:solidFill>
              </a:defRPr>
            </a:lvl5pPr>
            <a:lvl6pPr marL="7054822" indent="0">
              <a:buNone/>
              <a:defRPr sz="4332">
                <a:solidFill>
                  <a:schemeClr val="tx1">
                    <a:tint val="75000"/>
                  </a:schemeClr>
                </a:solidFill>
              </a:defRPr>
            </a:lvl6pPr>
            <a:lvl7pPr marL="8465785" indent="0">
              <a:buNone/>
              <a:defRPr sz="4332">
                <a:solidFill>
                  <a:schemeClr val="tx1">
                    <a:tint val="75000"/>
                  </a:schemeClr>
                </a:solidFill>
              </a:defRPr>
            </a:lvl7pPr>
            <a:lvl8pPr marL="9876750" indent="0">
              <a:buNone/>
              <a:defRPr sz="4332">
                <a:solidFill>
                  <a:schemeClr val="tx1">
                    <a:tint val="75000"/>
                  </a:schemeClr>
                </a:solidFill>
              </a:defRPr>
            </a:lvl8pPr>
            <a:lvl9pPr marL="11287714" indent="0">
              <a:buNone/>
              <a:defRPr sz="4332">
                <a:solidFill>
                  <a:schemeClr val="tx1">
                    <a:tint val="75000"/>
                  </a:schemeClr>
                </a:solidFill>
              </a:defRPr>
            </a:lvl9pPr>
          </a:lstStyle>
          <a:p>
            <a:pPr lvl="0"/>
            <a:r>
              <a:rPr lang="en-US"/>
              <a:t>Click to edit Master text styles</a:t>
            </a:r>
          </a:p>
        </p:txBody>
      </p:sp>
      <p:sp>
        <p:nvSpPr>
          <p:cNvPr id="3" name="Text Placeholder 2"/>
          <p:cNvSpPr>
            <a:spLocks noGrp="1"/>
          </p:cNvSpPr>
          <p:nvPr>
            <p:ph type="body" sz="quarter" idx="10"/>
          </p:nvPr>
        </p:nvSpPr>
        <p:spPr>
          <a:xfrm>
            <a:off x="3581400" y="19418663"/>
            <a:ext cx="31097222" cy="1752600"/>
          </a:xfrm>
        </p:spPr>
        <p:txBody>
          <a:bodyPr lIns="0" tIns="0" rIns="0" bIns="0" rtlCol="0"/>
          <a:lstStyle>
            <a:lvl1pPr marL="0" indent="0">
              <a:spcBef>
                <a:spcPts val="0"/>
              </a:spcBef>
              <a:buNone/>
              <a:defRPr lang="en-US" sz="5569" i="0" dirty="0" smtClean="0">
                <a:solidFill>
                  <a:schemeClr val="bg1"/>
                </a:solidFill>
                <a:cs typeface="Arial" pitchFamily="34" charset="0"/>
              </a:defRPr>
            </a:lvl1pPr>
            <a:lvl2pPr>
              <a:defRPr lang="en-US" sz="5569" dirty="0" smtClean="0">
                <a:latin typeface="+mn-lt"/>
              </a:defRPr>
            </a:lvl2pPr>
            <a:lvl3pPr>
              <a:defRPr lang="en-US" sz="5569" dirty="0" smtClean="0">
                <a:latin typeface="+mn-lt"/>
              </a:defRPr>
            </a:lvl3pPr>
            <a:lvl4pPr>
              <a:defRPr lang="en-US" sz="5569" dirty="0" smtClean="0">
                <a:latin typeface="+mn-lt"/>
              </a:defRPr>
            </a:lvl4pPr>
            <a:lvl5pPr>
              <a:defRPr lang="en-US" sz="5569" dirty="0">
                <a:latin typeface="+mn-lt"/>
              </a:defRPr>
            </a:lvl5pPr>
          </a:lstStyle>
          <a:p>
            <a:pPr lvl="0"/>
            <a:r>
              <a:rPr lang="en-US"/>
              <a:t>Click to edit Master text styles</a:t>
            </a:r>
          </a:p>
        </p:txBody>
      </p:sp>
      <p:sp>
        <p:nvSpPr>
          <p:cNvPr id="15" name="Date Placeholder 4"/>
          <p:cNvSpPr>
            <a:spLocks noGrp="1"/>
          </p:cNvSpPr>
          <p:nvPr>
            <p:ph type="dt" sz="half" idx="11"/>
          </p:nvPr>
        </p:nvSpPr>
        <p:spPr>
          <a:xfrm>
            <a:off x="3590925" y="23557708"/>
            <a:ext cx="9240838" cy="1145382"/>
          </a:xfrm>
        </p:spPr>
        <p:txBody>
          <a:bodyPr/>
          <a:lstStyle>
            <a:lvl1pPr algn="l">
              <a:defRPr sz="3713" i="0">
                <a:solidFill>
                  <a:schemeClr val="bg1"/>
                </a:solidFill>
                <a:latin typeface="Arial" pitchFamily="34" charset="0"/>
                <a:cs typeface="Arial" pitchFamily="34" charset="0"/>
              </a:defRPr>
            </a:lvl1pPr>
          </a:lstStyle>
          <a:p>
            <a:pPr>
              <a:defRPr/>
            </a:pPr>
            <a:fld id="{148A970B-3A58-F646-B444-57EF254A1F4F}" type="datetime1">
              <a:rPr lang="en-US"/>
              <a:pPr>
                <a:defRPr/>
              </a:pPr>
              <a:t>10/26/22</a:t>
            </a:fld>
            <a:endParaRPr lang="en-US" dirty="0"/>
          </a:p>
        </p:txBody>
      </p:sp>
    </p:spTree>
    <p:extLst>
      <p:ext uri="{BB962C8B-B14F-4D97-AF65-F5344CB8AC3E}">
        <p14:creationId xmlns:p14="http://schemas.microsoft.com/office/powerpoint/2010/main" val="321694835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External Co-branding with Image">
    <p:bg>
      <p:bgPr>
        <a:solidFill>
          <a:schemeClr val="tx2"/>
        </a:solidFill>
        <a:effectLst/>
      </p:bgPr>
    </p:bg>
    <p:spTree>
      <p:nvGrpSpPr>
        <p:cNvPr id="1" name=""/>
        <p:cNvGrpSpPr/>
        <p:nvPr/>
      </p:nvGrpSpPr>
      <p:grpSpPr>
        <a:xfrm>
          <a:off x="0" y="0"/>
          <a:ext cx="0" cy="0"/>
          <a:chOff x="0" y="0"/>
          <a:chExt cx="0" cy="0"/>
        </a:xfrm>
      </p:grpSpPr>
      <p:pic>
        <p:nvPicPr>
          <p:cNvPr id="5"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3891200" cy="3291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13"/>
          <p:cNvSpPr>
            <a:spLocks noChangeArrowheads="1"/>
          </p:cNvSpPr>
          <p:nvPr/>
        </p:nvSpPr>
        <p:spPr bwMode="auto">
          <a:xfrm>
            <a:off x="1752600" y="1759744"/>
            <a:ext cx="32926339" cy="24735234"/>
          </a:xfrm>
          <a:prstGeom prst="rect">
            <a:avLst/>
          </a:prstGeom>
          <a:solidFill>
            <a:schemeClr val="tx1"/>
          </a:solidFill>
          <a:ln>
            <a:noFill/>
          </a:ln>
          <a:extLst>
            <a:ext uri="{91240B29-F687-4f45-9708-019B960494DF}">
              <a14:hiddenLine xmlns:a14="http://schemas.microsoft.com/office/drawing/2010/main" xmlns="" w="19050">
                <a:solidFill>
                  <a:srgbClr val="000000"/>
                </a:solidFill>
                <a:miter lim="800000"/>
                <a:headEnd/>
                <a:tailEnd/>
              </a14:hiddenLine>
            </a:ext>
          </a:extLst>
        </p:spPr>
        <p:txBody>
          <a:bodyPr wrap="none" lIns="282158" tIns="141079" rIns="282158" bIns="141079" anchor="ctr"/>
          <a:lstStyle/>
          <a:p>
            <a:pPr algn="ctr">
              <a:lnSpc>
                <a:spcPct val="90000"/>
              </a:lnSpc>
            </a:pPr>
            <a:endParaRPr lang="en-US" sz="4951" b="1">
              <a:solidFill>
                <a:schemeClr val="bg1"/>
              </a:solidFill>
            </a:endParaRPr>
          </a:p>
        </p:txBody>
      </p:sp>
      <p:pic>
        <p:nvPicPr>
          <p:cNvPr id="7" name="Picture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invGray">
          <a:xfrm>
            <a:off x="0" y="0"/>
            <a:ext cx="43891200" cy="3291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15"/>
          <p:cNvSpPr>
            <a:spLocks noChangeArrowheads="1"/>
          </p:cNvSpPr>
          <p:nvPr/>
        </p:nvSpPr>
        <p:spPr bwMode="invGray">
          <a:xfrm>
            <a:off x="1752600" y="1759744"/>
            <a:ext cx="32926339" cy="24735234"/>
          </a:xfrm>
          <a:prstGeom prst="rect">
            <a:avLst/>
          </a:prstGeom>
          <a:solidFill>
            <a:schemeClr val="tx1"/>
          </a:solidFill>
          <a:ln>
            <a:noFill/>
          </a:ln>
          <a:extLst>
            <a:ext uri="{91240B29-F687-4f45-9708-019B960494DF}">
              <a14:hiddenLine xmlns:a14="http://schemas.microsoft.com/office/drawing/2010/main" xmlns="" w="19050">
                <a:solidFill>
                  <a:srgbClr val="000000"/>
                </a:solidFill>
                <a:miter lim="800000"/>
                <a:headEnd/>
                <a:tailEnd/>
              </a14:hiddenLine>
            </a:ext>
          </a:extLst>
        </p:spPr>
        <p:txBody>
          <a:bodyPr wrap="none" lIns="282158" tIns="141079" rIns="282158" bIns="141079" anchor="ctr"/>
          <a:lstStyle/>
          <a:p>
            <a:pPr algn="ctr">
              <a:lnSpc>
                <a:spcPct val="90000"/>
              </a:lnSpc>
            </a:pPr>
            <a:endParaRPr lang="en-US" sz="4951" b="1">
              <a:solidFill>
                <a:schemeClr val="bg1"/>
              </a:solidFill>
            </a:endParaRPr>
          </a:p>
        </p:txBody>
      </p:sp>
      <p:cxnSp>
        <p:nvCxnSpPr>
          <p:cNvPr id="9" name="Straight Connector 8"/>
          <p:cNvCxnSpPr/>
          <p:nvPr/>
        </p:nvCxnSpPr>
        <p:spPr>
          <a:xfrm>
            <a:off x="15225713" y="2837263"/>
            <a:ext cx="0" cy="4607719"/>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10" name="Group 17"/>
          <p:cNvGrpSpPr>
            <a:grpSpLocks/>
          </p:cNvGrpSpPr>
          <p:nvPr/>
        </p:nvGrpSpPr>
        <p:grpSpPr bwMode="auto">
          <a:xfrm>
            <a:off x="16902117" y="3562350"/>
            <a:ext cx="7138987" cy="3273029"/>
            <a:chOff x="2749439" y="752601"/>
            <a:chExt cx="1487211" cy="682055"/>
          </a:xfrm>
        </p:grpSpPr>
        <p:sp>
          <p:nvSpPr>
            <p:cNvPr id="11" name="Rectangle 18"/>
            <p:cNvSpPr>
              <a:spLocks noChangeArrowheads="1"/>
            </p:cNvSpPr>
            <p:nvPr userDrawn="1"/>
          </p:nvSpPr>
          <p:spPr bwMode="auto">
            <a:xfrm>
              <a:off x="2749439" y="752601"/>
              <a:ext cx="1065834" cy="682055"/>
            </a:xfrm>
            <a:prstGeom prst="rect">
              <a:avLst/>
            </a:prstGeom>
            <a:noFill/>
            <a:ln w="19050">
              <a:solidFill>
                <a:schemeClr val="accent2"/>
              </a:solidFill>
              <a:prstDash val="dash"/>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lnSpc>
                  <a:spcPct val="90000"/>
                </a:lnSpc>
              </a:pPr>
              <a:endParaRPr lang="en-US" sz="3713" b="1">
                <a:solidFill>
                  <a:schemeClr val="bg1"/>
                </a:solidFill>
              </a:endParaRPr>
            </a:p>
          </p:txBody>
        </p:sp>
        <p:sp>
          <p:nvSpPr>
            <p:cNvPr id="12" name="TextBox 19"/>
            <p:cNvSpPr txBox="1">
              <a:spLocks noChangeArrowheads="1"/>
            </p:cNvSpPr>
            <p:nvPr userDrawn="1"/>
          </p:nvSpPr>
          <p:spPr bwMode="auto">
            <a:xfrm>
              <a:off x="2785156" y="908414"/>
              <a:ext cx="1451494" cy="2500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lIns="0" tIns="0" rIns="0" bIns="0">
              <a:spAutoFit/>
            </a:bodyPr>
            <a:lstStyle>
              <a:lvl1pPr>
                <a:defRPr sz="3200">
                  <a:solidFill>
                    <a:schemeClr val="tx1"/>
                  </a:solidFill>
                  <a:latin typeface="Arial" charset="0"/>
                  <a:ea typeface="ＭＳ Ｐゴシック" charset="0"/>
                  <a:cs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a:lnSpc>
                  <a:spcPct val="90000"/>
                </a:lnSpc>
                <a:defRPr/>
              </a:pPr>
              <a:r>
                <a:rPr lang="en-US" sz="4332">
                  <a:solidFill>
                    <a:schemeClr val="bg1"/>
                  </a:solidFill>
                </a:rPr>
                <a:t>Partner </a:t>
              </a:r>
              <a:br>
                <a:rPr lang="en-US" sz="4332">
                  <a:solidFill>
                    <a:schemeClr val="bg1"/>
                  </a:solidFill>
                </a:rPr>
              </a:br>
              <a:r>
                <a:rPr lang="en-US" sz="4332">
                  <a:solidFill>
                    <a:schemeClr val="bg1"/>
                  </a:solidFill>
                </a:rPr>
                <a:t>Logo</a:t>
              </a:r>
            </a:p>
          </p:txBody>
        </p:sp>
      </p:grpSp>
      <p:pic>
        <p:nvPicPr>
          <p:cNvPr id="13" name="Picture 2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46480" y="3536157"/>
            <a:ext cx="10226674" cy="31182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 name="Title 34"/>
          <p:cNvSpPr>
            <a:spLocks noGrp="1"/>
          </p:cNvSpPr>
          <p:nvPr>
            <p:ph type="title"/>
          </p:nvPr>
        </p:nvSpPr>
        <p:spPr>
          <a:xfrm>
            <a:off x="3113304" y="12493485"/>
            <a:ext cx="31565318" cy="2217107"/>
          </a:xfrm>
        </p:spPr>
        <p:txBody>
          <a:bodyPr rtlCol="0" anchor="b"/>
          <a:lstStyle>
            <a:lvl1pPr>
              <a:lnSpc>
                <a:spcPct val="95000"/>
              </a:lnSpc>
              <a:defRPr kumimoji="0" lang="en-US" sz="11701" b="0" i="0" u="none" strike="noStrike" kern="1200" cap="none" spc="0" normalizeH="0" baseline="0" noProof="0" dirty="0">
                <a:ln>
                  <a:noFill/>
                </a:ln>
                <a:solidFill>
                  <a:schemeClr val="bg1"/>
                </a:solidFill>
                <a:effectLst/>
                <a:uLnTx/>
                <a:uFillTx/>
                <a:latin typeface="+mn-lt"/>
                <a:ea typeface="+mj-ea"/>
                <a:cs typeface="+mj-cs"/>
              </a:defRPr>
            </a:lvl1pPr>
          </a:lstStyle>
          <a:p>
            <a:pPr lvl="0"/>
            <a:r>
              <a:rPr lang="en-US"/>
              <a:t>Click to edit Master title style</a:t>
            </a:r>
            <a:endParaRPr lang="en-US" dirty="0"/>
          </a:p>
        </p:txBody>
      </p:sp>
      <p:sp>
        <p:nvSpPr>
          <p:cNvPr id="38" name="Text Placeholder 2"/>
          <p:cNvSpPr>
            <a:spLocks noGrp="1"/>
          </p:cNvSpPr>
          <p:nvPr>
            <p:ph type="body" idx="1"/>
          </p:nvPr>
        </p:nvSpPr>
        <p:spPr>
          <a:xfrm>
            <a:off x="3142547" y="14397671"/>
            <a:ext cx="31442309" cy="2437589"/>
          </a:xfrm>
        </p:spPr>
        <p:txBody>
          <a:bodyPr>
            <a:noAutofit/>
          </a:bodyPr>
          <a:lstStyle>
            <a:lvl1pPr marL="0" indent="0" algn="l" defTabSz="2821929" rtl="0" eaLnBrk="1" latinLnBrk="0" hangingPunct="1">
              <a:lnSpc>
                <a:spcPct val="90000"/>
              </a:lnSpc>
              <a:spcBef>
                <a:spcPts val="1852"/>
              </a:spcBef>
              <a:buFont typeface="Arial" pitchFamily="34" charset="0"/>
              <a:buNone/>
              <a:defRPr sz="11701" i="1" spc="0" baseline="0">
                <a:solidFill>
                  <a:schemeClr val="bg1"/>
                </a:solidFill>
                <a:latin typeface="+mn-lt"/>
              </a:defRPr>
            </a:lvl1pPr>
            <a:lvl2pPr marL="1410964" indent="0">
              <a:buNone/>
              <a:defRPr sz="5569">
                <a:solidFill>
                  <a:schemeClr val="tx1">
                    <a:tint val="75000"/>
                  </a:schemeClr>
                </a:solidFill>
              </a:defRPr>
            </a:lvl2pPr>
            <a:lvl3pPr marL="2821929" indent="0">
              <a:buNone/>
              <a:defRPr sz="4951">
                <a:solidFill>
                  <a:schemeClr val="tx1">
                    <a:tint val="75000"/>
                  </a:schemeClr>
                </a:solidFill>
              </a:defRPr>
            </a:lvl3pPr>
            <a:lvl4pPr marL="4232893" indent="0">
              <a:buNone/>
              <a:defRPr sz="4332">
                <a:solidFill>
                  <a:schemeClr val="tx1">
                    <a:tint val="75000"/>
                  </a:schemeClr>
                </a:solidFill>
              </a:defRPr>
            </a:lvl4pPr>
            <a:lvl5pPr marL="5643856" indent="0">
              <a:buNone/>
              <a:defRPr sz="4332">
                <a:solidFill>
                  <a:schemeClr val="tx1">
                    <a:tint val="75000"/>
                  </a:schemeClr>
                </a:solidFill>
              </a:defRPr>
            </a:lvl5pPr>
            <a:lvl6pPr marL="7054822" indent="0">
              <a:buNone/>
              <a:defRPr sz="4332">
                <a:solidFill>
                  <a:schemeClr val="tx1">
                    <a:tint val="75000"/>
                  </a:schemeClr>
                </a:solidFill>
              </a:defRPr>
            </a:lvl6pPr>
            <a:lvl7pPr marL="8465785" indent="0">
              <a:buNone/>
              <a:defRPr sz="4332">
                <a:solidFill>
                  <a:schemeClr val="tx1">
                    <a:tint val="75000"/>
                  </a:schemeClr>
                </a:solidFill>
              </a:defRPr>
            </a:lvl7pPr>
            <a:lvl8pPr marL="9876750" indent="0">
              <a:buNone/>
              <a:defRPr sz="4332">
                <a:solidFill>
                  <a:schemeClr val="tx1">
                    <a:tint val="75000"/>
                  </a:schemeClr>
                </a:solidFill>
              </a:defRPr>
            </a:lvl8pPr>
            <a:lvl9pPr marL="11287714" indent="0">
              <a:buNone/>
              <a:defRPr sz="4332">
                <a:solidFill>
                  <a:schemeClr val="tx1">
                    <a:tint val="75000"/>
                  </a:schemeClr>
                </a:solidFill>
              </a:defRPr>
            </a:lvl9pPr>
          </a:lstStyle>
          <a:p>
            <a:pPr lvl="0"/>
            <a:r>
              <a:rPr lang="en-US"/>
              <a:t>Click to edit Master text styles</a:t>
            </a:r>
          </a:p>
        </p:txBody>
      </p:sp>
      <p:sp>
        <p:nvSpPr>
          <p:cNvPr id="3" name="Text Placeholder 2"/>
          <p:cNvSpPr>
            <a:spLocks noGrp="1"/>
          </p:cNvSpPr>
          <p:nvPr>
            <p:ph type="body" sz="quarter" idx="10"/>
          </p:nvPr>
        </p:nvSpPr>
        <p:spPr>
          <a:xfrm>
            <a:off x="3581400" y="19418663"/>
            <a:ext cx="31097222" cy="1752600"/>
          </a:xfrm>
        </p:spPr>
        <p:txBody>
          <a:bodyPr lIns="0" tIns="0" rIns="0" bIns="0" rtlCol="0"/>
          <a:lstStyle>
            <a:lvl1pPr marL="0" indent="0">
              <a:spcBef>
                <a:spcPts val="0"/>
              </a:spcBef>
              <a:buNone/>
              <a:defRPr lang="en-US" sz="5569" i="0" dirty="0" smtClean="0">
                <a:solidFill>
                  <a:schemeClr val="bg1"/>
                </a:solidFill>
                <a:cs typeface="Arial" pitchFamily="34" charset="0"/>
              </a:defRPr>
            </a:lvl1pPr>
            <a:lvl2pPr>
              <a:defRPr lang="en-US" sz="5569" dirty="0" smtClean="0">
                <a:latin typeface="+mn-lt"/>
              </a:defRPr>
            </a:lvl2pPr>
            <a:lvl3pPr>
              <a:defRPr lang="en-US" sz="5569" dirty="0" smtClean="0">
                <a:latin typeface="+mn-lt"/>
              </a:defRPr>
            </a:lvl3pPr>
            <a:lvl4pPr>
              <a:defRPr lang="en-US" sz="5569" dirty="0" smtClean="0">
                <a:latin typeface="+mn-lt"/>
              </a:defRPr>
            </a:lvl4pPr>
            <a:lvl5pPr>
              <a:defRPr lang="en-US" sz="5569" dirty="0">
                <a:latin typeface="+mn-lt"/>
              </a:defRPr>
            </a:lvl5pPr>
          </a:lstStyle>
          <a:p>
            <a:pPr lvl="0"/>
            <a:r>
              <a:rPr lang="en-US"/>
              <a:t>Click to edit Master text styles</a:t>
            </a:r>
          </a:p>
        </p:txBody>
      </p:sp>
      <p:sp>
        <p:nvSpPr>
          <p:cNvPr id="14" name="Date Placeholder 4"/>
          <p:cNvSpPr>
            <a:spLocks noGrp="1"/>
          </p:cNvSpPr>
          <p:nvPr>
            <p:ph type="dt" sz="half" idx="11"/>
          </p:nvPr>
        </p:nvSpPr>
        <p:spPr>
          <a:xfrm>
            <a:off x="3590925" y="23557708"/>
            <a:ext cx="9240838" cy="1145382"/>
          </a:xfrm>
        </p:spPr>
        <p:txBody>
          <a:bodyPr/>
          <a:lstStyle>
            <a:lvl1pPr algn="l">
              <a:defRPr sz="3713" i="0">
                <a:solidFill>
                  <a:schemeClr val="bg1"/>
                </a:solidFill>
                <a:latin typeface="Arial" pitchFamily="34" charset="0"/>
                <a:cs typeface="Arial" pitchFamily="34" charset="0"/>
              </a:defRPr>
            </a:lvl1pPr>
          </a:lstStyle>
          <a:p>
            <a:pPr>
              <a:defRPr/>
            </a:pPr>
            <a:fld id="{95D628E4-911A-464F-8382-F4674CC6FCF0}" type="datetime1">
              <a:rPr lang="en-US"/>
              <a:pPr>
                <a:defRPr/>
              </a:pPr>
              <a:t>10/26/22</a:t>
            </a:fld>
            <a:endParaRPr lang="en-US" dirty="0"/>
          </a:p>
        </p:txBody>
      </p:sp>
    </p:spTree>
    <p:extLst>
      <p:ext uri="{BB962C8B-B14F-4D97-AF65-F5344CB8AC3E}">
        <p14:creationId xmlns:p14="http://schemas.microsoft.com/office/powerpoint/2010/main" val="336004816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 with Image2">
    <p:bg>
      <p:bgPr>
        <a:solidFill>
          <a:schemeClr val="tx2"/>
        </a:solidFill>
        <a:effectLst/>
      </p:bgPr>
    </p:bg>
    <p:spTree>
      <p:nvGrpSpPr>
        <p:cNvPr id="1" name=""/>
        <p:cNvGrpSpPr/>
        <p:nvPr/>
      </p:nvGrpSpPr>
      <p:grpSpPr>
        <a:xfrm>
          <a:off x="0" y="0"/>
          <a:ext cx="0" cy="0"/>
          <a:chOff x="0" y="0"/>
          <a:chExt cx="0" cy="0"/>
        </a:xfrm>
      </p:grpSpPr>
      <p:pic>
        <p:nvPicPr>
          <p:cNvPr id="5"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3891200" cy="3291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13"/>
          <p:cNvSpPr>
            <a:spLocks noChangeArrowheads="1"/>
          </p:cNvSpPr>
          <p:nvPr/>
        </p:nvSpPr>
        <p:spPr bwMode="auto">
          <a:xfrm>
            <a:off x="1752600" y="1759744"/>
            <a:ext cx="32926339" cy="24735234"/>
          </a:xfrm>
          <a:prstGeom prst="rect">
            <a:avLst/>
          </a:prstGeom>
          <a:solidFill>
            <a:schemeClr val="tx1"/>
          </a:solidFill>
          <a:ln>
            <a:noFill/>
          </a:ln>
          <a:extLst>
            <a:ext uri="{91240B29-F687-4f45-9708-019B960494DF}">
              <a14:hiddenLine xmlns:a14="http://schemas.microsoft.com/office/drawing/2010/main" xmlns="" w="19050">
                <a:solidFill>
                  <a:srgbClr val="000000"/>
                </a:solidFill>
                <a:miter lim="800000"/>
                <a:headEnd/>
                <a:tailEnd/>
              </a14:hiddenLine>
            </a:ext>
          </a:extLst>
        </p:spPr>
        <p:txBody>
          <a:bodyPr wrap="none" lIns="282158" tIns="141079" rIns="282158" bIns="141079" anchor="ctr"/>
          <a:lstStyle/>
          <a:p>
            <a:pPr algn="ctr">
              <a:lnSpc>
                <a:spcPct val="90000"/>
              </a:lnSpc>
            </a:pPr>
            <a:endParaRPr lang="en-US" sz="4951" b="1">
              <a:solidFill>
                <a:schemeClr val="bg1"/>
              </a:solidFill>
            </a:endParaRPr>
          </a:p>
        </p:txBody>
      </p:sp>
      <p:pic>
        <p:nvPicPr>
          <p:cNvPr id="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4581" y="3562350"/>
            <a:ext cx="4995862" cy="32730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1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invGray">
          <a:xfrm>
            <a:off x="0" y="0"/>
            <a:ext cx="43891200" cy="3291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16"/>
          <p:cNvSpPr>
            <a:spLocks noChangeArrowheads="1"/>
          </p:cNvSpPr>
          <p:nvPr/>
        </p:nvSpPr>
        <p:spPr bwMode="invGray">
          <a:xfrm>
            <a:off x="1752600" y="1759744"/>
            <a:ext cx="32926339" cy="24735234"/>
          </a:xfrm>
          <a:prstGeom prst="rect">
            <a:avLst/>
          </a:prstGeom>
          <a:solidFill>
            <a:schemeClr val="tx1"/>
          </a:solidFill>
          <a:ln>
            <a:noFill/>
          </a:ln>
          <a:extLst>
            <a:ext uri="{91240B29-F687-4f45-9708-019B960494DF}">
              <a14:hiddenLine xmlns:a14="http://schemas.microsoft.com/office/drawing/2010/main" xmlns="" w="19050">
                <a:solidFill>
                  <a:srgbClr val="000000"/>
                </a:solidFill>
                <a:miter lim="800000"/>
                <a:headEnd/>
                <a:tailEnd/>
              </a14:hiddenLine>
            </a:ext>
          </a:extLst>
        </p:spPr>
        <p:txBody>
          <a:bodyPr wrap="none" lIns="282158" tIns="141079" rIns="282158" bIns="141079" anchor="ctr"/>
          <a:lstStyle/>
          <a:p>
            <a:pPr algn="ctr">
              <a:lnSpc>
                <a:spcPct val="90000"/>
              </a:lnSpc>
            </a:pPr>
            <a:endParaRPr lang="en-US" sz="4951" b="1">
              <a:solidFill>
                <a:schemeClr val="bg1"/>
              </a:solidFill>
            </a:endParaRPr>
          </a:p>
        </p:txBody>
      </p:sp>
      <p:pic>
        <p:nvPicPr>
          <p:cNvPr id="10" name="Picture 1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46480" y="3536157"/>
            <a:ext cx="10226674" cy="31182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 name="Title 34"/>
          <p:cNvSpPr>
            <a:spLocks noGrp="1"/>
          </p:cNvSpPr>
          <p:nvPr>
            <p:ph type="title"/>
          </p:nvPr>
        </p:nvSpPr>
        <p:spPr>
          <a:xfrm>
            <a:off x="3113304" y="12493485"/>
            <a:ext cx="31565318" cy="2217107"/>
          </a:xfrm>
        </p:spPr>
        <p:txBody>
          <a:bodyPr rtlCol="0" anchor="b"/>
          <a:lstStyle>
            <a:lvl1pPr>
              <a:lnSpc>
                <a:spcPct val="95000"/>
              </a:lnSpc>
              <a:defRPr kumimoji="0" lang="en-US" sz="11701" b="0" i="0" u="none" strike="noStrike" kern="1200" cap="none" spc="0" normalizeH="0" baseline="0" noProof="0" dirty="0">
                <a:ln>
                  <a:noFill/>
                </a:ln>
                <a:solidFill>
                  <a:schemeClr val="bg1"/>
                </a:solidFill>
                <a:effectLst/>
                <a:uLnTx/>
                <a:uFillTx/>
                <a:latin typeface="+mn-lt"/>
                <a:ea typeface="+mj-ea"/>
                <a:cs typeface="+mj-cs"/>
              </a:defRPr>
            </a:lvl1pPr>
          </a:lstStyle>
          <a:p>
            <a:pPr lvl="0"/>
            <a:r>
              <a:rPr lang="en-US"/>
              <a:t>Click to edit Master title style</a:t>
            </a:r>
            <a:endParaRPr lang="en-US" dirty="0"/>
          </a:p>
        </p:txBody>
      </p:sp>
      <p:sp>
        <p:nvSpPr>
          <p:cNvPr id="38" name="Text Placeholder 2"/>
          <p:cNvSpPr>
            <a:spLocks noGrp="1"/>
          </p:cNvSpPr>
          <p:nvPr>
            <p:ph type="body" idx="1"/>
          </p:nvPr>
        </p:nvSpPr>
        <p:spPr>
          <a:xfrm>
            <a:off x="3142546" y="14397671"/>
            <a:ext cx="31442304" cy="2437589"/>
          </a:xfrm>
        </p:spPr>
        <p:txBody>
          <a:bodyPr>
            <a:noAutofit/>
          </a:bodyPr>
          <a:lstStyle>
            <a:lvl1pPr marL="0" indent="0" algn="l" defTabSz="2821929" rtl="0" eaLnBrk="1" latinLnBrk="0" hangingPunct="1">
              <a:lnSpc>
                <a:spcPct val="90000"/>
              </a:lnSpc>
              <a:spcBef>
                <a:spcPts val="1852"/>
              </a:spcBef>
              <a:buFont typeface="Arial" pitchFamily="34" charset="0"/>
              <a:buNone/>
              <a:defRPr sz="11701" i="1" spc="0" baseline="0">
                <a:solidFill>
                  <a:schemeClr val="bg1"/>
                </a:solidFill>
                <a:latin typeface="+mn-lt"/>
              </a:defRPr>
            </a:lvl1pPr>
            <a:lvl2pPr marL="1410964" indent="0">
              <a:buNone/>
              <a:defRPr sz="5569">
                <a:solidFill>
                  <a:schemeClr val="tx1">
                    <a:tint val="75000"/>
                  </a:schemeClr>
                </a:solidFill>
              </a:defRPr>
            </a:lvl2pPr>
            <a:lvl3pPr marL="2821929" indent="0">
              <a:buNone/>
              <a:defRPr sz="4951">
                <a:solidFill>
                  <a:schemeClr val="tx1">
                    <a:tint val="75000"/>
                  </a:schemeClr>
                </a:solidFill>
              </a:defRPr>
            </a:lvl3pPr>
            <a:lvl4pPr marL="4232893" indent="0">
              <a:buNone/>
              <a:defRPr sz="4332">
                <a:solidFill>
                  <a:schemeClr val="tx1">
                    <a:tint val="75000"/>
                  </a:schemeClr>
                </a:solidFill>
              </a:defRPr>
            </a:lvl4pPr>
            <a:lvl5pPr marL="5643856" indent="0">
              <a:buNone/>
              <a:defRPr sz="4332">
                <a:solidFill>
                  <a:schemeClr val="tx1">
                    <a:tint val="75000"/>
                  </a:schemeClr>
                </a:solidFill>
              </a:defRPr>
            </a:lvl5pPr>
            <a:lvl6pPr marL="7054822" indent="0">
              <a:buNone/>
              <a:defRPr sz="4332">
                <a:solidFill>
                  <a:schemeClr val="tx1">
                    <a:tint val="75000"/>
                  </a:schemeClr>
                </a:solidFill>
              </a:defRPr>
            </a:lvl6pPr>
            <a:lvl7pPr marL="8465785" indent="0">
              <a:buNone/>
              <a:defRPr sz="4332">
                <a:solidFill>
                  <a:schemeClr val="tx1">
                    <a:tint val="75000"/>
                  </a:schemeClr>
                </a:solidFill>
              </a:defRPr>
            </a:lvl7pPr>
            <a:lvl8pPr marL="9876750" indent="0">
              <a:buNone/>
              <a:defRPr sz="4332">
                <a:solidFill>
                  <a:schemeClr val="tx1">
                    <a:tint val="75000"/>
                  </a:schemeClr>
                </a:solidFill>
              </a:defRPr>
            </a:lvl8pPr>
            <a:lvl9pPr marL="11287714" indent="0">
              <a:buNone/>
              <a:defRPr sz="4332">
                <a:solidFill>
                  <a:schemeClr val="tx1">
                    <a:tint val="75000"/>
                  </a:schemeClr>
                </a:solidFill>
              </a:defRPr>
            </a:lvl9pPr>
          </a:lstStyle>
          <a:p>
            <a:pPr lvl="0"/>
            <a:r>
              <a:rPr lang="en-US"/>
              <a:t>Click to edit Master text styles</a:t>
            </a:r>
          </a:p>
        </p:txBody>
      </p:sp>
      <p:sp>
        <p:nvSpPr>
          <p:cNvPr id="4" name="Text Placeholder 3"/>
          <p:cNvSpPr>
            <a:spLocks noGrp="1"/>
          </p:cNvSpPr>
          <p:nvPr>
            <p:ph type="body" sz="quarter" idx="10"/>
          </p:nvPr>
        </p:nvSpPr>
        <p:spPr>
          <a:xfrm>
            <a:off x="3578818" y="19424441"/>
            <a:ext cx="30967680" cy="1563624"/>
          </a:xfrm>
        </p:spPr>
        <p:txBody>
          <a:bodyPr lIns="0" tIns="0" rIns="0" bIns="0" rtlCol="0"/>
          <a:lstStyle>
            <a:lvl1pPr marL="0" indent="0">
              <a:spcBef>
                <a:spcPts val="0"/>
              </a:spcBef>
              <a:buNone/>
              <a:defRPr lang="en-US" sz="5569" i="0" smtClean="0">
                <a:solidFill>
                  <a:schemeClr val="bg1"/>
                </a:solidFill>
                <a:cs typeface="Arial" pitchFamily="34" charset="0"/>
              </a:defRPr>
            </a:lvl1pPr>
            <a:lvl2pPr>
              <a:defRPr lang="en-US" sz="5569" smtClean="0">
                <a:latin typeface="+mn-lt"/>
              </a:defRPr>
            </a:lvl2pPr>
            <a:lvl3pPr>
              <a:defRPr lang="en-US" sz="5569" smtClean="0">
                <a:latin typeface="+mn-lt"/>
              </a:defRPr>
            </a:lvl3pPr>
            <a:lvl4pPr>
              <a:defRPr lang="en-US" sz="5569" smtClean="0">
                <a:latin typeface="+mn-lt"/>
              </a:defRPr>
            </a:lvl4pPr>
            <a:lvl5pPr>
              <a:defRPr lang="en-US" sz="5569">
                <a:latin typeface="+mn-lt"/>
              </a:defRPr>
            </a:lvl5pPr>
          </a:lstStyle>
          <a:p>
            <a:pPr lvl="0"/>
            <a:r>
              <a:rPr lang="en-US"/>
              <a:t>Click to edit Master text styles</a:t>
            </a:r>
          </a:p>
        </p:txBody>
      </p:sp>
      <p:sp>
        <p:nvSpPr>
          <p:cNvPr id="11" name="Date Placeholder 4"/>
          <p:cNvSpPr>
            <a:spLocks noGrp="1"/>
          </p:cNvSpPr>
          <p:nvPr>
            <p:ph type="dt" sz="half" idx="11"/>
          </p:nvPr>
        </p:nvSpPr>
        <p:spPr>
          <a:xfrm>
            <a:off x="3590925" y="23557708"/>
            <a:ext cx="9240838" cy="1145382"/>
          </a:xfrm>
        </p:spPr>
        <p:txBody>
          <a:bodyPr/>
          <a:lstStyle>
            <a:lvl1pPr algn="l">
              <a:defRPr sz="3713" i="0">
                <a:solidFill>
                  <a:schemeClr val="bg1"/>
                </a:solidFill>
                <a:latin typeface="Arial" pitchFamily="34" charset="0"/>
                <a:cs typeface="Arial" pitchFamily="34" charset="0"/>
              </a:defRPr>
            </a:lvl1pPr>
          </a:lstStyle>
          <a:p>
            <a:pPr>
              <a:defRPr/>
            </a:pPr>
            <a:fld id="{2E7046D3-785D-FE42-B001-6BC39653E9DA}" type="datetime1">
              <a:rPr lang="en-US"/>
              <a:pPr>
                <a:defRPr/>
              </a:pPr>
              <a:t>10/26/22</a:t>
            </a:fld>
            <a:endParaRPr lang="en-US" dirty="0"/>
          </a:p>
        </p:txBody>
      </p:sp>
    </p:spTree>
    <p:extLst>
      <p:ext uri="{BB962C8B-B14F-4D97-AF65-F5344CB8AC3E}">
        <p14:creationId xmlns:p14="http://schemas.microsoft.com/office/powerpoint/2010/main" val="195288735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Slide with Image3">
    <p:bg>
      <p:bgPr>
        <a:solidFill>
          <a:schemeClr val="tx2"/>
        </a:solidFill>
        <a:effectLst/>
      </p:bgPr>
    </p:bg>
    <p:spTree>
      <p:nvGrpSpPr>
        <p:cNvPr id="1" name=""/>
        <p:cNvGrpSpPr/>
        <p:nvPr/>
      </p:nvGrpSpPr>
      <p:grpSpPr>
        <a:xfrm>
          <a:off x="0" y="0"/>
          <a:ext cx="0" cy="0"/>
          <a:chOff x="0" y="0"/>
          <a:chExt cx="0" cy="0"/>
        </a:xfrm>
      </p:grpSpPr>
      <p:pic>
        <p:nvPicPr>
          <p:cNvPr id="5"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3891200" cy="3291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bwMode="auto">
          <a:xfrm>
            <a:off x="1752600" y="1759744"/>
            <a:ext cx="32926339" cy="24735234"/>
          </a:xfrm>
          <a:prstGeom prst="rect">
            <a:avLst/>
          </a:prstGeom>
          <a:solidFill>
            <a:schemeClr val="accent5"/>
          </a:solidFill>
          <a:ln w="19050" algn="ctr">
            <a:noFill/>
            <a:miter lim="800000"/>
            <a:headEnd/>
            <a:tailEnd/>
          </a:ln>
        </p:spPr>
        <p:txBody>
          <a:bodyPr wrap="none" lIns="282158" tIns="141079" rIns="282158" bIns="141079" anchor="ctr"/>
          <a:lstStyle/>
          <a:p>
            <a:pPr algn="ctr">
              <a:lnSpc>
                <a:spcPct val="90000"/>
              </a:lnSpc>
              <a:defRPr/>
            </a:pPr>
            <a:endParaRPr lang="en-US" sz="4951" b="1" dirty="0" err="1">
              <a:solidFill>
                <a:schemeClr val="bg1"/>
              </a:solidFill>
              <a:latin typeface="+mj-lt"/>
            </a:endParaRPr>
          </a:p>
        </p:txBody>
      </p:sp>
      <p:pic>
        <p:nvPicPr>
          <p:cNvPr id="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4581" y="3562350"/>
            <a:ext cx="4995862" cy="32730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1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invGray">
          <a:xfrm>
            <a:off x="0" y="0"/>
            <a:ext cx="43891200" cy="3291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8"/>
          <p:cNvSpPr/>
          <p:nvPr/>
        </p:nvSpPr>
        <p:spPr bwMode="invGray">
          <a:xfrm>
            <a:off x="1752600" y="1759744"/>
            <a:ext cx="32926339" cy="24735234"/>
          </a:xfrm>
          <a:prstGeom prst="rect">
            <a:avLst/>
          </a:prstGeom>
          <a:solidFill>
            <a:schemeClr val="accent5"/>
          </a:solidFill>
          <a:ln w="19050" algn="ctr">
            <a:noFill/>
            <a:miter lim="800000"/>
            <a:headEnd/>
            <a:tailEnd/>
          </a:ln>
        </p:spPr>
        <p:txBody>
          <a:bodyPr wrap="none" lIns="282158" tIns="141079" rIns="282158" bIns="141079" anchor="ctr"/>
          <a:lstStyle/>
          <a:p>
            <a:pPr algn="ctr">
              <a:lnSpc>
                <a:spcPct val="90000"/>
              </a:lnSpc>
              <a:defRPr/>
            </a:pPr>
            <a:endParaRPr lang="en-US" sz="4951" b="1" dirty="0" err="1">
              <a:solidFill>
                <a:schemeClr val="bg1"/>
              </a:solidFill>
              <a:latin typeface="+mj-lt"/>
            </a:endParaRPr>
          </a:p>
        </p:txBody>
      </p:sp>
      <p:pic>
        <p:nvPicPr>
          <p:cNvPr id="10" name="Picture 1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46480" y="3536157"/>
            <a:ext cx="10226674" cy="31182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 name="Title 34"/>
          <p:cNvSpPr>
            <a:spLocks noGrp="1"/>
          </p:cNvSpPr>
          <p:nvPr>
            <p:ph type="title"/>
          </p:nvPr>
        </p:nvSpPr>
        <p:spPr>
          <a:xfrm>
            <a:off x="3113304" y="12493485"/>
            <a:ext cx="31565318" cy="2217107"/>
          </a:xfrm>
        </p:spPr>
        <p:txBody>
          <a:bodyPr rtlCol="0" anchor="b"/>
          <a:lstStyle>
            <a:lvl1pPr>
              <a:lnSpc>
                <a:spcPct val="95000"/>
              </a:lnSpc>
              <a:defRPr kumimoji="0" lang="en-US" sz="11701" b="0" i="0" u="none" strike="noStrike" kern="1200" cap="none" spc="0" normalizeH="0" baseline="0" noProof="0" dirty="0">
                <a:ln>
                  <a:noFill/>
                </a:ln>
                <a:solidFill>
                  <a:schemeClr val="bg1"/>
                </a:solidFill>
                <a:effectLst/>
                <a:uLnTx/>
                <a:uFillTx/>
                <a:latin typeface="+mn-lt"/>
                <a:ea typeface="+mj-ea"/>
                <a:cs typeface="+mj-cs"/>
              </a:defRPr>
            </a:lvl1pPr>
          </a:lstStyle>
          <a:p>
            <a:pPr lvl="0"/>
            <a:r>
              <a:rPr lang="en-US"/>
              <a:t>Click to edit Master title style</a:t>
            </a:r>
            <a:endParaRPr lang="en-US" dirty="0"/>
          </a:p>
        </p:txBody>
      </p:sp>
      <p:sp>
        <p:nvSpPr>
          <p:cNvPr id="38" name="Text Placeholder 2"/>
          <p:cNvSpPr>
            <a:spLocks noGrp="1"/>
          </p:cNvSpPr>
          <p:nvPr>
            <p:ph type="body" idx="1"/>
          </p:nvPr>
        </p:nvSpPr>
        <p:spPr>
          <a:xfrm>
            <a:off x="3142546" y="14397671"/>
            <a:ext cx="31442304" cy="2437589"/>
          </a:xfrm>
        </p:spPr>
        <p:txBody>
          <a:bodyPr>
            <a:noAutofit/>
          </a:bodyPr>
          <a:lstStyle>
            <a:lvl1pPr marL="0" indent="0" algn="l" defTabSz="2821929" rtl="0" eaLnBrk="1" latinLnBrk="0" hangingPunct="1">
              <a:lnSpc>
                <a:spcPct val="90000"/>
              </a:lnSpc>
              <a:spcBef>
                <a:spcPts val="1852"/>
              </a:spcBef>
              <a:buFont typeface="Arial" pitchFamily="34" charset="0"/>
              <a:buNone/>
              <a:defRPr sz="11701" i="1" spc="0" baseline="0">
                <a:solidFill>
                  <a:schemeClr val="bg1"/>
                </a:solidFill>
                <a:latin typeface="+mn-lt"/>
              </a:defRPr>
            </a:lvl1pPr>
            <a:lvl2pPr marL="1410964" indent="0">
              <a:buNone/>
              <a:defRPr sz="5569">
                <a:solidFill>
                  <a:schemeClr val="tx1">
                    <a:tint val="75000"/>
                  </a:schemeClr>
                </a:solidFill>
              </a:defRPr>
            </a:lvl2pPr>
            <a:lvl3pPr marL="2821929" indent="0">
              <a:buNone/>
              <a:defRPr sz="4951">
                <a:solidFill>
                  <a:schemeClr val="tx1">
                    <a:tint val="75000"/>
                  </a:schemeClr>
                </a:solidFill>
              </a:defRPr>
            </a:lvl3pPr>
            <a:lvl4pPr marL="4232893" indent="0">
              <a:buNone/>
              <a:defRPr sz="4332">
                <a:solidFill>
                  <a:schemeClr val="tx1">
                    <a:tint val="75000"/>
                  </a:schemeClr>
                </a:solidFill>
              </a:defRPr>
            </a:lvl4pPr>
            <a:lvl5pPr marL="5643856" indent="0">
              <a:buNone/>
              <a:defRPr sz="4332">
                <a:solidFill>
                  <a:schemeClr val="tx1">
                    <a:tint val="75000"/>
                  </a:schemeClr>
                </a:solidFill>
              </a:defRPr>
            </a:lvl5pPr>
            <a:lvl6pPr marL="7054822" indent="0">
              <a:buNone/>
              <a:defRPr sz="4332">
                <a:solidFill>
                  <a:schemeClr val="tx1">
                    <a:tint val="75000"/>
                  </a:schemeClr>
                </a:solidFill>
              </a:defRPr>
            </a:lvl6pPr>
            <a:lvl7pPr marL="8465785" indent="0">
              <a:buNone/>
              <a:defRPr sz="4332">
                <a:solidFill>
                  <a:schemeClr val="tx1">
                    <a:tint val="75000"/>
                  </a:schemeClr>
                </a:solidFill>
              </a:defRPr>
            </a:lvl7pPr>
            <a:lvl8pPr marL="9876750" indent="0">
              <a:buNone/>
              <a:defRPr sz="4332">
                <a:solidFill>
                  <a:schemeClr val="tx1">
                    <a:tint val="75000"/>
                  </a:schemeClr>
                </a:solidFill>
              </a:defRPr>
            </a:lvl8pPr>
            <a:lvl9pPr marL="11287714" indent="0">
              <a:buNone/>
              <a:defRPr sz="4332">
                <a:solidFill>
                  <a:schemeClr val="tx1">
                    <a:tint val="75000"/>
                  </a:schemeClr>
                </a:solidFill>
              </a:defRPr>
            </a:lvl9pPr>
          </a:lstStyle>
          <a:p>
            <a:pPr lvl="0"/>
            <a:r>
              <a:rPr lang="en-US"/>
              <a:t>Click to edit Master text styles</a:t>
            </a:r>
          </a:p>
        </p:txBody>
      </p:sp>
      <p:sp>
        <p:nvSpPr>
          <p:cNvPr id="4" name="Text Placeholder 3"/>
          <p:cNvSpPr>
            <a:spLocks noGrp="1"/>
          </p:cNvSpPr>
          <p:nvPr>
            <p:ph type="body" sz="quarter" idx="10"/>
          </p:nvPr>
        </p:nvSpPr>
        <p:spPr>
          <a:xfrm>
            <a:off x="3574860" y="19416662"/>
            <a:ext cx="31094606" cy="1639080"/>
          </a:xfrm>
        </p:spPr>
        <p:txBody>
          <a:bodyPr lIns="0" tIns="0" rIns="0" bIns="0" rtlCol="0"/>
          <a:lstStyle>
            <a:lvl1pPr marL="0" indent="0">
              <a:spcBef>
                <a:spcPts val="0"/>
              </a:spcBef>
              <a:buNone/>
              <a:defRPr lang="en-US" sz="5569" i="0" smtClean="0">
                <a:solidFill>
                  <a:schemeClr val="bg1"/>
                </a:solidFill>
                <a:cs typeface="Arial" pitchFamily="34" charset="0"/>
              </a:defRPr>
            </a:lvl1pPr>
            <a:lvl2pPr marL="710381" indent="0">
              <a:buNone/>
              <a:defRPr lang="en-US" sz="5569" smtClean="0">
                <a:latin typeface="+mn-lt"/>
              </a:defRPr>
            </a:lvl2pPr>
            <a:lvl3pPr marL="2121344" indent="0">
              <a:buNone/>
              <a:defRPr lang="en-US" sz="5569" smtClean="0">
                <a:latin typeface="+mn-lt"/>
              </a:defRPr>
            </a:lvl3pPr>
            <a:lvl4pPr marL="3527411" indent="0">
              <a:buNone/>
              <a:defRPr lang="en-US" sz="5569" smtClean="0">
                <a:latin typeface="+mn-lt"/>
              </a:defRPr>
            </a:lvl4pPr>
            <a:lvl5pPr marL="4943273" indent="0">
              <a:buNone/>
              <a:defRPr lang="en-US" sz="5569">
                <a:latin typeface="+mn-lt"/>
              </a:defRPr>
            </a:lvl5pPr>
          </a:lstStyle>
          <a:p>
            <a:pPr lvl="0"/>
            <a:r>
              <a:rPr lang="en-US"/>
              <a:t>Click to edit Master text styles</a:t>
            </a:r>
          </a:p>
        </p:txBody>
      </p:sp>
      <p:sp>
        <p:nvSpPr>
          <p:cNvPr id="11" name="Date Placeholder 4"/>
          <p:cNvSpPr>
            <a:spLocks noGrp="1"/>
          </p:cNvSpPr>
          <p:nvPr>
            <p:ph type="dt" sz="half" idx="11"/>
          </p:nvPr>
        </p:nvSpPr>
        <p:spPr>
          <a:xfrm>
            <a:off x="3590925" y="23557708"/>
            <a:ext cx="9240838" cy="1145382"/>
          </a:xfrm>
        </p:spPr>
        <p:txBody>
          <a:bodyPr/>
          <a:lstStyle>
            <a:lvl1pPr algn="l">
              <a:defRPr sz="3713" i="0">
                <a:solidFill>
                  <a:schemeClr val="bg1"/>
                </a:solidFill>
                <a:latin typeface="Arial" pitchFamily="34" charset="0"/>
                <a:cs typeface="Arial" pitchFamily="34" charset="0"/>
              </a:defRPr>
            </a:lvl1pPr>
          </a:lstStyle>
          <a:p>
            <a:pPr>
              <a:defRPr/>
            </a:pPr>
            <a:fld id="{B64EEA1D-802B-2F40-ACE9-3B33635DFB52}" type="datetime1">
              <a:rPr lang="en-US"/>
              <a:pPr>
                <a:defRPr/>
              </a:pPr>
              <a:t>10/26/22</a:t>
            </a:fld>
            <a:endParaRPr lang="en-US" dirty="0"/>
          </a:p>
        </p:txBody>
      </p:sp>
    </p:spTree>
    <p:extLst>
      <p:ext uri="{BB962C8B-B14F-4D97-AF65-F5344CB8AC3E}">
        <p14:creationId xmlns:p14="http://schemas.microsoft.com/office/powerpoint/2010/main" val="429330363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image" Target="../media/image6.emf"/><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theme" Target="../theme/theme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image" Target="../media/image6.emf"/><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19" Type="http://schemas.openxmlformats.org/officeDocument/2006/relationships/theme" Target="../theme/theme3.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148013" y="2088358"/>
            <a:ext cx="38831837" cy="1992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1612" tIns="250806" rIns="501612" bIns="250806" numCol="1" anchor="t" anchorCtr="0" compatLnSpc="1">
            <a:prstTxWarp prst="textNoShape">
              <a:avLst/>
            </a:prstTxWarp>
            <a:spAutoFit/>
          </a:bodyPr>
          <a:lstStyle/>
          <a:p>
            <a:pPr lvl="0"/>
            <a:r>
              <a:rPr lang="en-US"/>
              <a:t>Slide Title Here</a:t>
            </a:r>
          </a:p>
        </p:txBody>
      </p:sp>
      <p:sp>
        <p:nvSpPr>
          <p:cNvPr id="1027" name="Text Placeholder 2"/>
          <p:cNvSpPr>
            <a:spLocks noGrp="1"/>
          </p:cNvSpPr>
          <p:nvPr>
            <p:ph type="body" idx="1"/>
          </p:nvPr>
        </p:nvSpPr>
        <p:spPr bwMode="auto">
          <a:xfrm>
            <a:off x="3157540" y="7515227"/>
            <a:ext cx="38831837" cy="7977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1612" tIns="250806" rIns="501612" bIns="250806" numCol="1" anchor="t" anchorCtr="0" compatLnSpc="1">
            <a:prstTxWarp prst="textNoShape">
              <a:avLst/>
            </a:prstTxWarp>
          </a:bodyPr>
          <a:lstStyle/>
          <a:p>
            <a:pPr lvl="0"/>
            <a:r>
              <a:rPr lang="en-US"/>
              <a:t>Click to edit bullet text</a:t>
            </a:r>
          </a:p>
          <a:p>
            <a:pPr lvl="1"/>
            <a:r>
              <a:rPr lang="en-US"/>
              <a:t>Second level</a:t>
            </a:r>
          </a:p>
          <a:p>
            <a:pPr lvl="2"/>
            <a:r>
              <a:rPr lang="en-US"/>
              <a:t>Third level</a:t>
            </a:r>
          </a:p>
          <a:p>
            <a:pPr lvl="3"/>
            <a:r>
              <a:rPr lang="en-US"/>
              <a:t>Fourth level</a:t>
            </a:r>
          </a:p>
          <a:p>
            <a:pPr lvl="4"/>
            <a:r>
              <a:rPr lang="en-US"/>
              <a:t>Fifth level</a:t>
            </a:r>
          </a:p>
        </p:txBody>
      </p:sp>
      <p:sp>
        <p:nvSpPr>
          <p:cNvPr id="7" name="Date Placeholder 4"/>
          <p:cNvSpPr>
            <a:spLocks noGrp="1"/>
          </p:cNvSpPr>
          <p:nvPr>
            <p:ph type="dt" sz="half" idx="2"/>
          </p:nvPr>
        </p:nvSpPr>
        <p:spPr>
          <a:xfrm>
            <a:off x="30406977" y="30971734"/>
            <a:ext cx="4449763" cy="744141"/>
          </a:xfrm>
          <a:prstGeom prst="rect">
            <a:avLst/>
          </a:prstGeom>
        </p:spPr>
        <p:txBody>
          <a:bodyPr vert="horz" wrap="square" lIns="0" tIns="0" rIns="0" bIns="0" rtlCol="0" anchor="b" anchorCtr="0"/>
          <a:lstStyle>
            <a:lvl1pPr algn="l">
              <a:defRPr sz="2757" i="0">
                <a:solidFill>
                  <a:schemeClr val="tx1"/>
                </a:solidFill>
                <a:latin typeface="Arial" pitchFamily="34" charset="0"/>
                <a:cs typeface="Arial" pitchFamily="34" charset="0"/>
              </a:defRPr>
            </a:lvl1pPr>
          </a:lstStyle>
          <a:p>
            <a:pPr>
              <a:defRPr/>
            </a:pPr>
            <a:fld id="{5B34BC4B-84F6-3844-9C66-1114E73BB68C}" type="datetime1">
              <a:rPr lang="en-US"/>
              <a:pPr>
                <a:defRPr/>
              </a:pPr>
              <a:t>10/26/22</a:t>
            </a:fld>
            <a:endParaRPr lang="en-US" dirty="0"/>
          </a:p>
        </p:txBody>
      </p:sp>
      <p:sp>
        <p:nvSpPr>
          <p:cNvPr id="11" name="Footer Placeholder 5"/>
          <p:cNvSpPr>
            <a:spLocks noGrp="1"/>
          </p:cNvSpPr>
          <p:nvPr>
            <p:ph type="ftr" sz="quarter" idx="3"/>
          </p:nvPr>
        </p:nvSpPr>
        <p:spPr>
          <a:xfrm>
            <a:off x="3500438" y="31056264"/>
            <a:ext cx="20691475" cy="663178"/>
          </a:xfrm>
          <a:prstGeom prst="rect">
            <a:avLst/>
          </a:prstGeom>
        </p:spPr>
        <p:txBody>
          <a:bodyPr vert="horz" wrap="square" lIns="0" tIns="0" rIns="0" bIns="0" rtlCol="0" anchor="b" anchorCtr="0"/>
          <a:lstStyle>
            <a:lvl1pPr algn="l">
              <a:defRPr sz="2757" i="0">
                <a:solidFill>
                  <a:schemeClr val="tx1"/>
                </a:solidFill>
                <a:latin typeface="Arial" pitchFamily="34" charset="0"/>
                <a:cs typeface="Arial" pitchFamily="34" charset="0"/>
              </a:defRPr>
            </a:lvl1pPr>
          </a:lstStyle>
          <a:p>
            <a:pPr>
              <a:defRPr/>
            </a:pPr>
            <a:r>
              <a:rPr lang="en-US"/>
              <a:t>Presentation Title and/or Sub Brand Name Here</a:t>
            </a:r>
            <a:endParaRPr lang="en-US" dirty="0"/>
          </a:p>
        </p:txBody>
      </p:sp>
      <p:sp>
        <p:nvSpPr>
          <p:cNvPr id="12" name="Slide Number Placeholder 6"/>
          <p:cNvSpPr>
            <a:spLocks noGrp="1"/>
          </p:cNvSpPr>
          <p:nvPr>
            <p:ph type="sldNum" sz="quarter" idx="4"/>
          </p:nvPr>
        </p:nvSpPr>
        <p:spPr>
          <a:xfrm>
            <a:off x="1717676" y="30976498"/>
            <a:ext cx="1181100" cy="745331"/>
          </a:xfrm>
          <a:prstGeom prst="rect">
            <a:avLst/>
          </a:prstGeom>
        </p:spPr>
        <p:txBody>
          <a:bodyPr vert="horz" wrap="square" lIns="0" tIns="0" rIns="0" bIns="0" rtlCol="0" anchor="b" anchorCtr="0"/>
          <a:lstStyle>
            <a:lvl1pPr algn="l">
              <a:defRPr sz="2757" i="0">
                <a:solidFill>
                  <a:schemeClr val="tx1"/>
                </a:solidFill>
                <a:latin typeface="Arial" pitchFamily="34" charset="0"/>
                <a:cs typeface="Arial" pitchFamily="34" charset="0"/>
              </a:defRPr>
            </a:lvl1pPr>
          </a:lstStyle>
          <a:p>
            <a:pPr>
              <a:defRPr/>
            </a:pPr>
            <a:fld id="{00429BA1-7552-724E-A464-26B9054A2F26}" type="slidenum">
              <a:rPr lang="en-US"/>
              <a:pPr>
                <a:defRPr/>
              </a:pPr>
              <a:t>‹#›</a:t>
            </a:fld>
            <a:endParaRPr lang="en-US" dirty="0"/>
          </a:p>
        </p:txBody>
      </p:sp>
      <p:cxnSp>
        <p:nvCxnSpPr>
          <p:cNvPr id="1031" name="Straight Connector 35"/>
          <p:cNvCxnSpPr>
            <a:cxnSpLocks noChangeShapeType="1"/>
          </p:cNvCxnSpPr>
          <p:nvPr/>
        </p:nvCxnSpPr>
        <p:spPr bwMode="auto">
          <a:xfrm>
            <a:off x="1752600" y="30000178"/>
            <a:ext cx="40386000" cy="0"/>
          </a:xfrm>
          <a:prstGeom prst="line">
            <a:avLst/>
          </a:prstGeom>
          <a:noFill/>
          <a:ln w="3175">
            <a:solidFill>
              <a:srgbClr val="052049"/>
            </a:solidFill>
            <a:miter lim="800000"/>
            <a:headEnd/>
            <a:tailEnd/>
          </a:ln>
          <a:extLst>
            <a:ext uri="{909E8E84-426E-40dd-AFC4-6F175D3DCCD1}">
              <a14:hiddenFill xmlns:a14="http://schemas.microsoft.com/office/drawing/2010/main" xmlns="">
                <a:noFill/>
              </a14:hiddenFill>
            </a:ext>
          </a:extLst>
        </p:spPr>
      </p:cxnSp>
      <p:cxnSp>
        <p:nvCxnSpPr>
          <p:cNvPr id="1032" name="Straight Connector 8"/>
          <p:cNvCxnSpPr>
            <a:cxnSpLocks noChangeShapeType="1"/>
          </p:cNvCxnSpPr>
          <p:nvPr/>
        </p:nvCxnSpPr>
        <p:spPr bwMode="auto">
          <a:xfrm>
            <a:off x="1752600" y="30000178"/>
            <a:ext cx="40386000" cy="0"/>
          </a:xfrm>
          <a:prstGeom prst="line">
            <a:avLst/>
          </a:prstGeom>
          <a:noFill/>
          <a:ln w="3175">
            <a:solidFill>
              <a:srgbClr val="052049"/>
            </a:solidFill>
            <a:miter lim="800000"/>
            <a:headEnd/>
            <a:tailEnd/>
          </a:ln>
          <a:extLst>
            <a:ext uri="{909E8E84-426E-40dd-AFC4-6F175D3DCCD1}">
              <a14:hiddenFill xmlns:a14="http://schemas.microsoft.com/office/drawing/2010/main" xmlns="">
                <a:noFill/>
              </a14:hiddenFill>
            </a:ext>
          </a:extLst>
        </p:spPr>
      </p:cxnSp>
      <p:pic>
        <p:nvPicPr>
          <p:cNvPr id="1033" name="Picture 15" descr="PosterTemplateCopyright"/>
          <p:cNvPicPr>
            <a:picLocks noChangeAspect="1" noChangeArrowheads="1"/>
          </p:cNvPicPr>
          <p:nvPr userDrawn="1"/>
        </p:nvPicPr>
        <p:blipFill>
          <a:blip r:embed="rId25" cstate="email">
            <a:extLst>
              <a:ext uri="{28A0092B-C50C-407E-A947-70E740481C1C}">
                <a14:useLocalDpi xmlns:a14="http://schemas.microsoft.com/office/drawing/2010/main" val="0"/>
              </a:ext>
            </a:extLst>
          </a:blip>
          <a:srcRect/>
          <a:stretch>
            <a:fillRect/>
          </a:stretch>
        </p:blipFill>
        <p:spPr bwMode="auto">
          <a:xfrm>
            <a:off x="2819405" y="32394525"/>
            <a:ext cx="3502025"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93" r:id="rId1"/>
    <p:sldLayoutId id="2147484194" r:id="rId2"/>
    <p:sldLayoutId id="2147484195" r:id="rId3"/>
    <p:sldLayoutId id="2147484196" r:id="rId4"/>
    <p:sldLayoutId id="2147484197" r:id="rId5"/>
    <p:sldLayoutId id="2147484198" r:id="rId6"/>
    <p:sldLayoutId id="2147484199" r:id="rId7"/>
    <p:sldLayoutId id="2147484200" r:id="rId8"/>
    <p:sldLayoutId id="2147484201" r:id="rId9"/>
    <p:sldLayoutId id="2147484202" r:id="rId10"/>
    <p:sldLayoutId id="2147484203" r:id="rId11"/>
    <p:sldLayoutId id="2147484204" r:id="rId12"/>
    <p:sldLayoutId id="2147484172" r:id="rId13"/>
    <p:sldLayoutId id="2147484173" r:id="rId14"/>
    <p:sldLayoutId id="2147484174" r:id="rId15"/>
    <p:sldLayoutId id="2147484175" r:id="rId16"/>
    <p:sldLayoutId id="2147484176" r:id="rId17"/>
    <p:sldLayoutId id="2147484177" r:id="rId18"/>
    <p:sldLayoutId id="2147484178" r:id="rId19"/>
    <p:sldLayoutId id="2147484205" r:id="rId20"/>
    <p:sldLayoutId id="2147484206" r:id="rId21"/>
    <p:sldLayoutId id="2147484207" r:id="rId22"/>
    <p:sldLayoutId id="2147484208" r:id="rId23"/>
  </p:sldLayoutIdLst>
  <p:transition>
    <p:fade/>
  </p:transition>
  <p:txStyles>
    <p:titleStyle>
      <a:lvl1pPr algn="l" defTabSz="2821248" rtl="0" eaLnBrk="0" fontAlgn="base" hangingPunct="0">
        <a:lnSpc>
          <a:spcPct val="85000"/>
        </a:lnSpc>
        <a:spcBef>
          <a:spcPct val="0"/>
        </a:spcBef>
        <a:spcAft>
          <a:spcPct val="0"/>
        </a:spcAft>
        <a:defRPr lang="en-US" sz="11082" kern="1200" dirty="0">
          <a:solidFill>
            <a:schemeClr val="tx1"/>
          </a:solidFill>
          <a:latin typeface="+mn-lt"/>
          <a:ea typeface="ＭＳ Ｐゴシック" charset="0"/>
          <a:cs typeface="Arial" pitchFamily="34" charset="0"/>
        </a:defRPr>
      </a:lvl1pPr>
      <a:lvl2pPr algn="l" defTabSz="2821248" rtl="0" eaLnBrk="0" fontAlgn="base" hangingPunct="0">
        <a:lnSpc>
          <a:spcPct val="85000"/>
        </a:lnSpc>
        <a:spcBef>
          <a:spcPct val="0"/>
        </a:spcBef>
        <a:spcAft>
          <a:spcPct val="0"/>
        </a:spcAft>
        <a:defRPr sz="11082">
          <a:solidFill>
            <a:schemeClr val="tx1"/>
          </a:solidFill>
          <a:latin typeface="Garamond" charset="0"/>
          <a:ea typeface="ＭＳ Ｐゴシック" charset="0"/>
        </a:defRPr>
      </a:lvl2pPr>
      <a:lvl3pPr algn="l" defTabSz="2821248" rtl="0" eaLnBrk="0" fontAlgn="base" hangingPunct="0">
        <a:lnSpc>
          <a:spcPct val="85000"/>
        </a:lnSpc>
        <a:spcBef>
          <a:spcPct val="0"/>
        </a:spcBef>
        <a:spcAft>
          <a:spcPct val="0"/>
        </a:spcAft>
        <a:defRPr sz="11082">
          <a:solidFill>
            <a:schemeClr val="tx1"/>
          </a:solidFill>
          <a:latin typeface="Garamond" charset="0"/>
          <a:ea typeface="ＭＳ Ｐゴシック" charset="0"/>
        </a:defRPr>
      </a:lvl3pPr>
      <a:lvl4pPr algn="l" defTabSz="2821248" rtl="0" eaLnBrk="0" fontAlgn="base" hangingPunct="0">
        <a:lnSpc>
          <a:spcPct val="85000"/>
        </a:lnSpc>
        <a:spcBef>
          <a:spcPct val="0"/>
        </a:spcBef>
        <a:spcAft>
          <a:spcPct val="0"/>
        </a:spcAft>
        <a:defRPr sz="11082">
          <a:solidFill>
            <a:schemeClr val="tx1"/>
          </a:solidFill>
          <a:latin typeface="Garamond" charset="0"/>
          <a:ea typeface="ＭＳ Ｐゴシック" charset="0"/>
        </a:defRPr>
      </a:lvl4pPr>
      <a:lvl5pPr algn="l" defTabSz="2821248" rtl="0" eaLnBrk="0" fontAlgn="base" hangingPunct="0">
        <a:lnSpc>
          <a:spcPct val="85000"/>
        </a:lnSpc>
        <a:spcBef>
          <a:spcPct val="0"/>
        </a:spcBef>
        <a:spcAft>
          <a:spcPct val="0"/>
        </a:spcAft>
        <a:defRPr sz="11082">
          <a:solidFill>
            <a:schemeClr val="tx1"/>
          </a:solidFill>
          <a:latin typeface="Garamond" charset="0"/>
          <a:ea typeface="ＭＳ Ｐゴシック" charset="0"/>
        </a:defRPr>
      </a:lvl5pPr>
      <a:lvl6pPr marL="257208" algn="l" defTabSz="2821248" rtl="0" fontAlgn="base">
        <a:lnSpc>
          <a:spcPct val="85000"/>
        </a:lnSpc>
        <a:spcBef>
          <a:spcPct val="0"/>
        </a:spcBef>
        <a:spcAft>
          <a:spcPct val="0"/>
        </a:spcAft>
        <a:defRPr sz="11082">
          <a:solidFill>
            <a:schemeClr val="tx1"/>
          </a:solidFill>
          <a:latin typeface="Garamond" charset="0"/>
          <a:ea typeface="ＭＳ Ｐゴシック" charset="0"/>
        </a:defRPr>
      </a:lvl6pPr>
      <a:lvl7pPr marL="514416" algn="l" defTabSz="2821248" rtl="0" fontAlgn="base">
        <a:lnSpc>
          <a:spcPct val="85000"/>
        </a:lnSpc>
        <a:spcBef>
          <a:spcPct val="0"/>
        </a:spcBef>
        <a:spcAft>
          <a:spcPct val="0"/>
        </a:spcAft>
        <a:defRPr sz="11082">
          <a:solidFill>
            <a:schemeClr val="tx1"/>
          </a:solidFill>
          <a:latin typeface="Garamond" charset="0"/>
          <a:ea typeface="ＭＳ Ｐゴシック" charset="0"/>
        </a:defRPr>
      </a:lvl7pPr>
      <a:lvl8pPr marL="771623" algn="l" defTabSz="2821248" rtl="0" fontAlgn="base">
        <a:lnSpc>
          <a:spcPct val="85000"/>
        </a:lnSpc>
        <a:spcBef>
          <a:spcPct val="0"/>
        </a:spcBef>
        <a:spcAft>
          <a:spcPct val="0"/>
        </a:spcAft>
        <a:defRPr sz="11082">
          <a:solidFill>
            <a:schemeClr val="tx1"/>
          </a:solidFill>
          <a:latin typeface="Garamond" charset="0"/>
          <a:ea typeface="ＭＳ Ｐゴシック" charset="0"/>
        </a:defRPr>
      </a:lvl8pPr>
      <a:lvl9pPr marL="1028831" algn="l" defTabSz="2821248" rtl="0" fontAlgn="base">
        <a:lnSpc>
          <a:spcPct val="85000"/>
        </a:lnSpc>
        <a:spcBef>
          <a:spcPct val="0"/>
        </a:spcBef>
        <a:spcAft>
          <a:spcPct val="0"/>
        </a:spcAft>
        <a:defRPr sz="11082">
          <a:solidFill>
            <a:schemeClr val="tx1"/>
          </a:solidFill>
          <a:latin typeface="Garamond" charset="0"/>
          <a:ea typeface="ＭＳ Ｐゴシック" charset="0"/>
        </a:defRPr>
      </a:lvl9pPr>
    </p:titleStyle>
    <p:bodyStyle>
      <a:lvl1pPr marL="518881" indent="-518881" algn="l" defTabSz="2821248" rtl="0" eaLnBrk="0" fontAlgn="base" hangingPunct="0">
        <a:lnSpc>
          <a:spcPct val="90000"/>
        </a:lnSpc>
        <a:spcBef>
          <a:spcPts val="4317"/>
        </a:spcBef>
        <a:spcAft>
          <a:spcPct val="0"/>
        </a:spcAft>
        <a:buClr>
          <a:schemeClr val="accent1"/>
        </a:buClr>
        <a:buFont typeface="Wingdings" charset="0"/>
        <a:buChar char="§"/>
        <a:defRPr lang="en-US" sz="6469" kern="1200" dirty="0">
          <a:solidFill>
            <a:schemeClr val="tx1"/>
          </a:solidFill>
          <a:latin typeface="+mj-lt"/>
          <a:ea typeface="ＭＳ Ｐゴシック" charset="0"/>
          <a:cs typeface="ＭＳ Ｐゴシック" charset="0"/>
        </a:defRPr>
      </a:lvl1pPr>
      <a:lvl2pPr marL="1410176" indent="-700175" algn="l" defTabSz="2821248" rtl="0" eaLnBrk="0" fontAlgn="base" hangingPunct="0">
        <a:lnSpc>
          <a:spcPct val="90000"/>
        </a:lnSpc>
        <a:spcBef>
          <a:spcPts val="4317"/>
        </a:spcBef>
        <a:spcAft>
          <a:spcPct val="0"/>
        </a:spcAft>
        <a:buClr>
          <a:schemeClr val="accent1"/>
        </a:buClr>
        <a:buFont typeface="Arial" charset="0"/>
        <a:buChar char="•"/>
        <a:defRPr lang="en-US" sz="6469" kern="1200" dirty="0">
          <a:solidFill>
            <a:schemeClr val="tx1"/>
          </a:solidFill>
          <a:latin typeface="+mj-lt"/>
          <a:ea typeface="ＭＳ Ｐゴシック" charset="0"/>
          <a:cs typeface="+mn-cs"/>
        </a:defRPr>
      </a:lvl2pPr>
      <a:lvl3pPr marL="2292543" indent="-700175" algn="l" defTabSz="2821248" rtl="0" eaLnBrk="0" fontAlgn="base" hangingPunct="0">
        <a:lnSpc>
          <a:spcPct val="90000"/>
        </a:lnSpc>
        <a:spcBef>
          <a:spcPts val="4317"/>
        </a:spcBef>
        <a:spcAft>
          <a:spcPct val="0"/>
        </a:spcAft>
        <a:buClr>
          <a:schemeClr val="accent1"/>
        </a:buClr>
        <a:buFont typeface="Arial" charset="0"/>
        <a:buChar char="‒"/>
        <a:defRPr lang="en-US" sz="6469" kern="1200" dirty="0">
          <a:solidFill>
            <a:schemeClr val="tx1"/>
          </a:solidFill>
          <a:latin typeface="+mj-lt"/>
          <a:ea typeface="ＭＳ Ｐゴシック" charset="0"/>
          <a:cs typeface="+mn-cs"/>
        </a:defRPr>
      </a:lvl3pPr>
      <a:lvl4pPr marL="3174014" indent="-704642" algn="l" defTabSz="2821248" rtl="0" eaLnBrk="0" fontAlgn="base" hangingPunct="0">
        <a:lnSpc>
          <a:spcPct val="90000"/>
        </a:lnSpc>
        <a:spcBef>
          <a:spcPts val="4317"/>
        </a:spcBef>
        <a:spcAft>
          <a:spcPct val="0"/>
        </a:spcAft>
        <a:buClr>
          <a:schemeClr val="accent1"/>
        </a:buClr>
        <a:buFont typeface="Wingdings" charset="0"/>
        <a:buChar char="§"/>
        <a:defRPr lang="en-US" sz="6469" kern="1200" dirty="0">
          <a:solidFill>
            <a:schemeClr val="tx1"/>
          </a:solidFill>
          <a:latin typeface="+mj-lt"/>
          <a:ea typeface="ＭＳ Ｐゴシック" charset="0"/>
          <a:cs typeface="+mn-cs"/>
        </a:defRPr>
      </a:lvl4pPr>
      <a:lvl5pPr marL="4051021" indent="-700175" algn="l" defTabSz="2821248" rtl="0" eaLnBrk="0" fontAlgn="base" hangingPunct="0">
        <a:lnSpc>
          <a:spcPct val="90000"/>
        </a:lnSpc>
        <a:spcBef>
          <a:spcPts val="4317"/>
        </a:spcBef>
        <a:spcAft>
          <a:spcPct val="0"/>
        </a:spcAft>
        <a:buClr>
          <a:schemeClr val="accent1"/>
        </a:buClr>
        <a:buFont typeface="Arial" charset="0"/>
        <a:buChar char="•"/>
        <a:defRPr lang="en-US" sz="6469" kern="1200" dirty="0">
          <a:solidFill>
            <a:schemeClr val="tx1"/>
          </a:solidFill>
          <a:latin typeface="+mj-lt"/>
          <a:ea typeface="ＭＳ Ｐゴシック" charset="0"/>
          <a:cs typeface="+mn-cs"/>
        </a:defRPr>
      </a:lvl5pPr>
      <a:lvl6pPr marL="7760303" indent="-705482" algn="l" defTabSz="2821929" rtl="0" eaLnBrk="1" latinLnBrk="0" hangingPunct="1">
        <a:spcBef>
          <a:spcPct val="20000"/>
        </a:spcBef>
        <a:buFont typeface="Arial" pitchFamily="34" charset="0"/>
        <a:buChar char="•"/>
        <a:defRPr sz="6188" kern="1200">
          <a:solidFill>
            <a:schemeClr val="tx1"/>
          </a:solidFill>
          <a:latin typeface="+mn-lt"/>
          <a:ea typeface="+mn-ea"/>
          <a:cs typeface="+mn-cs"/>
        </a:defRPr>
      </a:lvl6pPr>
      <a:lvl7pPr marL="9171266" indent="-705482" algn="l" defTabSz="2821929" rtl="0" eaLnBrk="1" latinLnBrk="0" hangingPunct="1">
        <a:spcBef>
          <a:spcPct val="20000"/>
        </a:spcBef>
        <a:buFont typeface="Arial" pitchFamily="34" charset="0"/>
        <a:buChar char="•"/>
        <a:defRPr sz="6188" kern="1200">
          <a:solidFill>
            <a:schemeClr val="tx1"/>
          </a:solidFill>
          <a:latin typeface="+mn-lt"/>
          <a:ea typeface="+mn-ea"/>
          <a:cs typeface="+mn-cs"/>
        </a:defRPr>
      </a:lvl7pPr>
      <a:lvl8pPr marL="10582232" indent="-705482" algn="l" defTabSz="2821929" rtl="0" eaLnBrk="1" latinLnBrk="0" hangingPunct="1">
        <a:spcBef>
          <a:spcPct val="20000"/>
        </a:spcBef>
        <a:buFont typeface="Arial" pitchFamily="34" charset="0"/>
        <a:buChar char="•"/>
        <a:defRPr sz="6188" kern="1200">
          <a:solidFill>
            <a:schemeClr val="tx1"/>
          </a:solidFill>
          <a:latin typeface="+mn-lt"/>
          <a:ea typeface="+mn-ea"/>
          <a:cs typeface="+mn-cs"/>
        </a:defRPr>
      </a:lvl8pPr>
      <a:lvl9pPr marL="11993194" indent="-705482" algn="l" defTabSz="2821929" rtl="0" eaLnBrk="1" latinLnBrk="0" hangingPunct="1">
        <a:spcBef>
          <a:spcPct val="20000"/>
        </a:spcBef>
        <a:buFont typeface="Arial" pitchFamily="34" charset="0"/>
        <a:buChar char="•"/>
        <a:defRPr sz="6188" kern="1200">
          <a:solidFill>
            <a:schemeClr val="tx1"/>
          </a:solidFill>
          <a:latin typeface="+mn-lt"/>
          <a:ea typeface="+mn-ea"/>
          <a:cs typeface="+mn-cs"/>
        </a:defRPr>
      </a:lvl9pPr>
    </p:bodyStyle>
    <p:otherStyle>
      <a:defPPr>
        <a:defRPr lang="en-US"/>
      </a:defPPr>
      <a:lvl1pPr marL="0" algn="l" defTabSz="2821929" rtl="0" eaLnBrk="1" latinLnBrk="0" hangingPunct="1">
        <a:defRPr sz="5569" kern="1200">
          <a:solidFill>
            <a:schemeClr val="tx1"/>
          </a:solidFill>
          <a:latin typeface="+mn-lt"/>
          <a:ea typeface="+mn-ea"/>
          <a:cs typeface="+mn-cs"/>
        </a:defRPr>
      </a:lvl1pPr>
      <a:lvl2pPr marL="1410964" algn="l" defTabSz="2821929" rtl="0" eaLnBrk="1" latinLnBrk="0" hangingPunct="1">
        <a:defRPr sz="5569" kern="1200">
          <a:solidFill>
            <a:schemeClr val="tx1"/>
          </a:solidFill>
          <a:latin typeface="+mn-lt"/>
          <a:ea typeface="+mn-ea"/>
          <a:cs typeface="+mn-cs"/>
        </a:defRPr>
      </a:lvl2pPr>
      <a:lvl3pPr marL="2821929" algn="l" defTabSz="2821929" rtl="0" eaLnBrk="1" latinLnBrk="0" hangingPunct="1">
        <a:defRPr sz="5569" kern="1200">
          <a:solidFill>
            <a:schemeClr val="tx1"/>
          </a:solidFill>
          <a:latin typeface="+mn-lt"/>
          <a:ea typeface="+mn-ea"/>
          <a:cs typeface="+mn-cs"/>
        </a:defRPr>
      </a:lvl3pPr>
      <a:lvl4pPr marL="4232893" algn="l" defTabSz="2821929" rtl="0" eaLnBrk="1" latinLnBrk="0" hangingPunct="1">
        <a:defRPr sz="5569" kern="1200">
          <a:solidFill>
            <a:schemeClr val="tx1"/>
          </a:solidFill>
          <a:latin typeface="+mn-lt"/>
          <a:ea typeface="+mn-ea"/>
          <a:cs typeface="+mn-cs"/>
        </a:defRPr>
      </a:lvl4pPr>
      <a:lvl5pPr marL="5643856" algn="l" defTabSz="2821929" rtl="0" eaLnBrk="1" latinLnBrk="0" hangingPunct="1">
        <a:defRPr sz="5569" kern="1200">
          <a:solidFill>
            <a:schemeClr val="tx1"/>
          </a:solidFill>
          <a:latin typeface="+mn-lt"/>
          <a:ea typeface="+mn-ea"/>
          <a:cs typeface="+mn-cs"/>
        </a:defRPr>
      </a:lvl5pPr>
      <a:lvl6pPr marL="7054822" algn="l" defTabSz="2821929" rtl="0" eaLnBrk="1" latinLnBrk="0" hangingPunct="1">
        <a:defRPr sz="5569" kern="1200">
          <a:solidFill>
            <a:schemeClr val="tx1"/>
          </a:solidFill>
          <a:latin typeface="+mn-lt"/>
          <a:ea typeface="+mn-ea"/>
          <a:cs typeface="+mn-cs"/>
        </a:defRPr>
      </a:lvl6pPr>
      <a:lvl7pPr marL="8465785" algn="l" defTabSz="2821929" rtl="0" eaLnBrk="1" latinLnBrk="0" hangingPunct="1">
        <a:defRPr sz="5569" kern="1200">
          <a:solidFill>
            <a:schemeClr val="tx1"/>
          </a:solidFill>
          <a:latin typeface="+mn-lt"/>
          <a:ea typeface="+mn-ea"/>
          <a:cs typeface="+mn-cs"/>
        </a:defRPr>
      </a:lvl7pPr>
      <a:lvl8pPr marL="9876750" algn="l" defTabSz="2821929" rtl="0" eaLnBrk="1" latinLnBrk="0" hangingPunct="1">
        <a:defRPr sz="5569" kern="1200">
          <a:solidFill>
            <a:schemeClr val="tx1"/>
          </a:solidFill>
          <a:latin typeface="+mn-lt"/>
          <a:ea typeface="+mn-ea"/>
          <a:cs typeface="+mn-cs"/>
        </a:defRPr>
      </a:lvl8pPr>
      <a:lvl9pPr marL="11287714" algn="l" defTabSz="2821929" rtl="0" eaLnBrk="1" latinLnBrk="0" hangingPunct="1">
        <a:defRPr sz="556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4578" name="Title Placeholder 1"/>
          <p:cNvSpPr>
            <a:spLocks noGrp="1"/>
          </p:cNvSpPr>
          <p:nvPr>
            <p:ph type="title"/>
          </p:nvPr>
        </p:nvSpPr>
        <p:spPr bwMode="auto">
          <a:xfrm>
            <a:off x="3151192" y="2084787"/>
            <a:ext cx="38831837" cy="1992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1360" tIns="250680" rIns="501360" bIns="250680" numCol="1" anchor="t" anchorCtr="0" compatLnSpc="1">
            <a:prstTxWarp prst="textNoShape">
              <a:avLst/>
            </a:prstTxWarp>
            <a:spAutoFit/>
          </a:bodyPr>
          <a:lstStyle/>
          <a:p>
            <a:pPr lvl="0"/>
            <a:r>
              <a:rPr lang="en-US"/>
              <a:t>Slide Title Here</a:t>
            </a:r>
          </a:p>
        </p:txBody>
      </p:sp>
      <p:sp>
        <p:nvSpPr>
          <p:cNvPr id="24579" name="Text Placeholder 2"/>
          <p:cNvSpPr>
            <a:spLocks noGrp="1"/>
          </p:cNvSpPr>
          <p:nvPr>
            <p:ph type="body" idx="1"/>
          </p:nvPr>
        </p:nvSpPr>
        <p:spPr bwMode="auto">
          <a:xfrm>
            <a:off x="3157540" y="7466411"/>
            <a:ext cx="38831837" cy="7977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1360" tIns="250680" rIns="501360" bIns="250680" numCol="1" anchor="t" anchorCtr="0" compatLnSpc="1">
            <a:prstTxWarp prst="textNoShape">
              <a:avLst/>
            </a:prstTxWarp>
          </a:bodyPr>
          <a:lstStyle/>
          <a:p>
            <a:pPr lvl="0"/>
            <a:r>
              <a:rPr lang="en-US"/>
              <a:t>Click to edit bullet text</a:t>
            </a:r>
          </a:p>
          <a:p>
            <a:pPr lvl="1"/>
            <a:r>
              <a:rPr lang="en-US"/>
              <a:t>Second level</a:t>
            </a:r>
          </a:p>
          <a:p>
            <a:pPr lvl="2"/>
            <a:r>
              <a:rPr lang="en-US"/>
              <a:t>Third level</a:t>
            </a:r>
          </a:p>
          <a:p>
            <a:pPr lvl="3"/>
            <a:r>
              <a:rPr lang="en-US"/>
              <a:t>Fourth level</a:t>
            </a:r>
          </a:p>
          <a:p>
            <a:pPr lvl="4"/>
            <a:r>
              <a:rPr lang="en-US"/>
              <a:t>Fifth level</a:t>
            </a:r>
          </a:p>
        </p:txBody>
      </p:sp>
      <p:sp>
        <p:nvSpPr>
          <p:cNvPr id="7" name="Date Placeholder 4"/>
          <p:cNvSpPr>
            <a:spLocks noGrp="1"/>
          </p:cNvSpPr>
          <p:nvPr>
            <p:ph type="dt" sz="half" idx="2"/>
          </p:nvPr>
        </p:nvSpPr>
        <p:spPr>
          <a:xfrm>
            <a:off x="30406977" y="30971734"/>
            <a:ext cx="4449763" cy="744141"/>
          </a:xfrm>
          <a:prstGeom prst="rect">
            <a:avLst/>
          </a:prstGeom>
        </p:spPr>
        <p:txBody>
          <a:bodyPr vert="horz" wrap="square" lIns="0" tIns="0" rIns="0" bIns="0" rtlCol="0" anchor="b" anchorCtr="0"/>
          <a:lstStyle>
            <a:lvl1pPr algn="l">
              <a:defRPr sz="2757" i="0">
                <a:solidFill>
                  <a:schemeClr val="bg1"/>
                </a:solidFill>
                <a:latin typeface="Arial" pitchFamily="34" charset="0"/>
                <a:cs typeface="Arial" pitchFamily="34" charset="0"/>
              </a:defRPr>
            </a:lvl1pPr>
          </a:lstStyle>
          <a:p>
            <a:pPr>
              <a:defRPr/>
            </a:pPr>
            <a:fld id="{BDC96FD3-1DB6-F845-9AEF-02FB6BAFF4BC}" type="datetime1">
              <a:rPr lang="en-US"/>
              <a:pPr>
                <a:defRPr/>
              </a:pPr>
              <a:t>10/26/22</a:t>
            </a:fld>
            <a:endParaRPr lang="en-US" dirty="0"/>
          </a:p>
        </p:txBody>
      </p:sp>
      <p:sp>
        <p:nvSpPr>
          <p:cNvPr id="11" name="Footer Placeholder 5"/>
          <p:cNvSpPr>
            <a:spLocks noGrp="1"/>
          </p:cNvSpPr>
          <p:nvPr>
            <p:ph type="ftr" sz="quarter" idx="3"/>
          </p:nvPr>
        </p:nvSpPr>
        <p:spPr>
          <a:xfrm>
            <a:off x="3500438" y="31056264"/>
            <a:ext cx="20691475" cy="663178"/>
          </a:xfrm>
          <a:prstGeom prst="rect">
            <a:avLst/>
          </a:prstGeom>
        </p:spPr>
        <p:txBody>
          <a:bodyPr vert="horz" wrap="square" lIns="0" tIns="0" rIns="0" bIns="0" rtlCol="0" anchor="b" anchorCtr="0"/>
          <a:lstStyle>
            <a:lvl1pPr algn="l">
              <a:defRPr sz="2757" i="0">
                <a:solidFill>
                  <a:schemeClr val="bg1"/>
                </a:solidFill>
                <a:latin typeface="Arial" pitchFamily="34" charset="0"/>
                <a:cs typeface="Arial" pitchFamily="34" charset="0"/>
              </a:defRPr>
            </a:lvl1pPr>
          </a:lstStyle>
          <a:p>
            <a:pPr>
              <a:defRPr/>
            </a:pPr>
            <a:r>
              <a:rPr lang="en-US"/>
              <a:t>Presentation Title and/or Sub Brand Name Here</a:t>
            </a:r>
            <a:endParaRPr lang="en-US" dirty="0"/>
          </a:p>
        </p:txBody>
      </p:sp>
      <p:sp>
        <p:nvSpPr>
          <p:cNvPr id="12" name="Slide Number Placeholder 6"/>
          <p:cNvSpPr>
            <a:spLocks noGrp="1"/>
          </p:cNvSpPr>
          <p:nvPr>
            <p:ph type="sldNum" sz="quarter" idx="4"/>
          </p:nvPr>
        </p:nvSpPr>
        <p:spPr>
          <a:xfrm>
            <a:off x="1717676" y="30976498"/>
            <a:ext cx="1181100" cy="745331"/>
          </a:xfrm>
          <a:prstGeom prst="rect">
            <a:avLst/>
          </a:prstGeom>
        </p:spPr>
        <p:txBody>
          <a:bodyPr vert="horz" wrap="square" lIns="0" tIns="0" rIns="0" bIns="0" rtlCol="0" anchor="b" anchorCtr="0"/>
          <a:lstStyle>
            <a:lvl1pPr algn="l">
              <a:defRPr sz="2757" i="0">
                <a:solidFill>
                  <a:schemeClr val="bg1"/>
                </a:solidFill>
                <a:latin typeface="Arial" pitchFamily="34" charset="0"/>
                <a:cs typeface="Arial" pitchFamily="34" charset="0"/>
              </a:defRPr>
            </a:lvl1pPr>
          </a:lstStyle>
          <a:p>
            <a:pPr>
              <a:defRPr/>
            </a:pPr>
            <a:fld id="{C1B4CB47-BE8E-7841-A29A-E45388B1D297}" type="slidenum">
              <a:rPr lang="en-US"/>
              <a:pPr>
                <a:defRPr/>
              </a:pPr>
              <a:t>‹#›</a:t>
            </a:fld>
            <a:endParaRPr lang="en-US" dirty="0"/>
          </a:p>
        </p:txBody>
      </p:sp>
      <p:cxnSp>
        <p:nvCxnSpPr>
          <p:cNvPr id="24583" name="Straight Connector 35"/>
          <p:cNvCxnSpPr>
            <a:cxnSpLocks noChangeShapeType="1"/>
          </p:cNvCxnSpPr>
          <p:nvPr/>
        </p:nvCxnSpPr>
        <p:spPr bwMode="auto">
          <a:xfrm>
            <a:off x="1752600" y="30000178"/>
            <a:ext cx="40386000" cy="0"/>
          </a:xfrm>
          <a:prstGeom prst="line">
            <a:avLst/>
          </a:prstGeom>
          <a:noFill/>
          <a:ln w="3175">
            <a:solidFill>
              <a:schemeClr val="bg1"/>
            </a:solidFill>
            <a:miter lim="800000"/>
            <a:headEnd/>
            <a:tailEnd/>
          </a:ln>
          <a:extLst>
            <a:ext uri="{909E8E84-426E-40dd-AFC4-6F175D3DCCD1}">
              <a14:hiddenFill xmlns:a14="http://schemas.microsoft.com/office/drawing/2010/main" xmlns="">
                <a:noFill/>
              </a14:hiddenFill>
            </a:ext>
          </a:extLst>
        </p:spPr>
      </p:cxnSp>
      <p:cxnSp>
        <p:nvCxnSpPr>
          <p:cNvPr id="24584" name="Straight Connector 8"/>
          <p:cNvCxnSpPr>
            <a:cxnSpLocks noChangeShapeType="1"/>
          </p:cNvCxnSpPr>
          <p:nvPr/>
        </p:nvCxnSpPr>
        <p:spPr bwMode="auto">
          <a:xfrm>
            <a:off x="1752600" y="30000178"/>
            <a:ext cx="40386000" cy="0"/>
          </a:xfrm>
          <a:prstGeom prst="line">
            <a:avLst/>
          </a:prstGeom>
          <a:noFill/>
          <a:ln w="3175">
            <a:solidFill>
              <a:schemeClr val="bg1"/>
            </a:solidFill>
            <a:miter lim="800000"/>
            <a:headEnd/>
            <a:tailEnd/>
          </a:ln>
          <a:extLst>
            <a:ext uri="{909E8E84-426E-40dd-AFC4-6F175D3DCCD1}">
              <a14:hiddenFill xmlns:a14="http://schemas.microsoft.com/office/drawing/2010/main" xmlns="">
                <a:noFill/>
              </a14:hiddenFill>
            </a:ext>
          </a:extLst>
        </p:spPr>
      </p:cxnSp>
      <p:pic>
        <p:nvPicPr>
          <p:cNvPr id="24585" name="Picture 41"/>
          <p:cNvPicPr>
            <a:picLocks noChangeAspect="1" noChangeArrowheads="1"/>
          </p:cNvPicPr>
          <p:nvPr/>
        </p:nvPicPr>
        <p:blipFill>
          <a:blip r:embed="rId20">
            <a:extLst>
              <a:ext uri="{28A0092B-C50C-407E-A947-70E740481C1C}">
                <a14:useLocalDpi xmlns:a14="http://schemas.microsoft.com/office/drawing/2010/main" val="0"/>
              </a:ext>
            </a:extLst>
          </a:blip>
          <a:srcRect b="35957"/>
          <a:stretch>
            <a:fillRect/>
          </a:stretch>
        </p:blipFill>
        <p:spPr bwMode="invGray">
          <a:xfrm>
            <a:off x="39030276" y="30685983"/>
            <a:ext cx="3835400" cy="1609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4210" r:id="rId1"/>
    <p:sldLayoutId id="2147484211" r:id="rId2"/>
    <p:sldLayoutId id="2147484212" r:id="rId3"/>
    <p:sldLayoutId id="2147484213" r:id="rId4"/>
    <p:sldLayoutId id="2147484214" r:id="rId5"/>
    <p:sldLayoutId id="2147484215" r:id="rId6"/>
    <p:sldLayoutId id="2147484216" r:id="rId7"/>
    <p:sldLayoutId id="2147484179" r:id="rId8"/>
    <p:sldLayoutId id="2147484180" r:id="rId9"/>
    <p:sldLayoutId id="2147484181" r:id="rId10"/>
    <p:sldLayoutId id="2147484182" r:id="rId11"/>
    <p:sldLayoutId id="2147484183" r:id="rId12"/>
    <p:sldLayoutId id="2147484184" r:id="rId13"/>
    <p:sldLayoutId id="2147484185" r:id="rId14"/>
    <p:sldLayoutId id="2147484217" r:id="rId15"/>
    <p:sldLayoutId id="2147484218" r:id="rId16"/>
    <p:sldLayoutId id="2147484219" r:id="rId17"/>
    <p:sldLayoutId id="2147484220" r:id="rId18"/>
  </p:sldLayoutIdLst>
  <p:transition>
    <p:fade/>
  </p:transition>
  <p:hf hdr="0"/>
  <p:txStyles>
    <p:titleStyle>
      <a:lvl1pPr algn="l" defTabSz="2820354" rtl="0" eaLnBrk="0" fontAlgn="base" hangingPunct="0">
        <a:lnSpc>
          <a:spcPct val="85000"/>
        </a:lnSpc>
        <a:spcBef>
          <a:spcPct val="0"/>
        </a:spcBef>
        <a:spcAft>
          <a:spcPct val="0"/>
        </a:spcAft>
        <a:defRPr lang="en-US" sz="11082" kern="1200" dirty="0">
          <a:solidFill>
            <a:schemeClr val="bg1"/>
          </a:solidFill>
          <a:latin typeface="+mn-lt"/>
          <a:ea typeface="ＭＳ Ｐゴシック" charset="0"/>
          <a:cs typeface="Arial" pitchFamily="34" charset="0"/>
        </a:defRPr>
      </a:lvl1pPr>
      <a:lvl2pPr algn="l" defTabSz="2820354" rtl="0" eaLnBrk="0" fontAlgn="base" hangingPunct="0">
        <a:lnSpc>
          <a:spcPct val="85000"/>
        </a:lnSpc>
        <a:spcBef>
          <a:spcPct val="0"/>
        </a:spcBef>
        <a:spcAft>
          <a:spcPct val="0"/>
        </a:spcAft>
        <a:defRPr sz="11082">
          <a:solidFill>
            <a:schemeClr val="bg1"/>
          </a:solidFill>
          <a:latin typeface="Garamond" charset="0"/>
          <a:ea typeface="ＭＳ Ｐゴシック" charset="0"/>
        </a:defRPr>
      </a:lvl2pPr>
      <a:lvl3pPr algn="l" defTabSz="2820354" rtl="0" eaLnBrk="0" fontAlgn="base" hangingPunct="0">
        <a:lnSpc>
          <a:spcPct val="85000"/>
        </a:lnSpc>
        <a:spcBef>
          <a:spcPct val="0"/>
        </a:spcBef>
        <a:spcAft>
          <a:spcPct val="0"/>
        </a:spcAft>
        <a:defRPr sz="11082">
          <a:solidFill>
            <a:schemeClr val="bg1"/>
          </a:solidFill>
          <a:latin typeface="Garamond" charset="0"/>
          <a:ea typeface="ＭＳ Ｐゴシック" charset="0"/>
        </a:defRPr>
      </a:lvl3pPr>
      <a:lvl4pPr algn="l" defTabSz="2820354" rtl="0" eaLnBrk="0" fontAlgn="base" hangingPunct="0">
        <a:lnSpc>
          <a:spcPct val="85000"/>
        </a:lnSpc>
        <a:spcBef>
          <a:spcPct val="0"/>
        </a:spcBef>
        <a:spcAft>
          <a:spcPct val="0"/>
        </a:spcAft>
        <a:defRPr sz="11082">
          <a:solidFill>
            <a:schemeClr val="bg1"/>
          </a:solidFill>
          <a:latin typeface="Garamond" charset="0"/>
          <a:ea typeface="ＭＳ Ｐゴシック" charset="0"/>
        </a:defRPr>
      </a:lvl4pPr>
      <a:lvl5pPr algn="l" defTabSz="2820354" rtl="0" eaLnBrk="0" fontAlgn="base" hangingPunct="0">
        <a:lnSpc>
          <a:spcPct val="85000"/>
        </a:lnSpc>
        <a:spcBef>
          <a:spcPct val="0"/>
        </a:spcBef>
        <a:spcAft>
          <a:spcPct val="0"/>
        </a:spcAft>
        <a:defRPr sz="11082">
          <a:solidFill>
            <a:schemeClr val="bg1"/>
          </a:solidFill>
          <a:latin typeface="Garamond" charset="0"/>
          <a:ea typeface="ＭＳ Ｐゴシック" charset="0"/>
        </a:defRPr>
      </a:lvl5pPr>
      <a:lvl6pPr marL="257208" algn="l" defTabSz="2820354" rtl="0" fontAlgn="base">
        <a:lnSpc>
          <a:spcPct val="85000"/>
        </a:lnSpc>
        <a:spcBef>
          <a:spcPct val="0"/>
        </a:spcBef>
        <a:spcAft>
          <a:spcPct val="0"/>
        </a:spcAft>
        <a:defRPr sz="11082">
          <a:solidFill>
            <a:schemeClr val="bg1"/>
          </a:solidFill>
          <a:latin typeface="Garamond" charset="0"/>
          <a:ea typeface="ＭＳ Ｐゴシック" charset="0"/>
        </a:defRPr>
      </a:lvl6pPr>
      <a:lvl7pPr marL="514416" algn="l" defTabSz="2820354" rtl="0" fontAlgn="base">
        <a:lnSpc>
          <a:spcPct val="85000"/>
        </a:lnSpc>
        <a:spcBef>
          <a:spcPct val="0"/>
        </a:spcBef>
        <a:spcAft>
          <a:spcPct val="0"/>
        </a:spcAft>
        <a:defRPr sz="11082">
          <a:solidFill>
            <a:schemeClr val="bg1"/>
          </a:solidFill>
          <a:latin typeface="Garamond" charset="0"/>
          <a:ea typeface="ＭＳ Ｐゴシック" charset="0"/>
        </a:defRPr>
      </a:lvl7pPr>
      <a:lvl8pPr marL="771623" algn="l" defTabSz="2820354" rtl="0" fontAlgn="base">
        <a:lnSpc>
          <a:spcPct val="85000"/>
        </a:lnSpc>
        <a:spcBef>
          <a:spcPct val="0"/>
        </a:spcBef>
        <a:spcAft>
          <a:spcPct val="0"/>
        </a:spcAft>
        <a:defRPr sz="11082">
          <a:solidFill>
            <a:schemeClr val="bg1"/>
          </a:solidFill>
          <a:latin typeface="Garamond" charset="0"/>
          <a:ea typeface="ＭＳ Ｐゴシック" charset="0"/>
        </a:defRPr>
      </a:lvl8pPr>
      <a:lvl9pPr marL="1028831" algn="l" defTabSz="2820354" rtl="0" fontAlgn="base">
        <a:lnSpc>
          <a:spcPct val="85000"/>
        </a:lnSpc>
        <a:spcBef>
          <a:spcPct val="0"/>
        </a:spcBef>
        <a:spcAft>
          <a:spcPct val="0"/>
        </a:spcAft>
        <a:defRPr sz="11082">
          <a:solidFill>
            <a:schemeClr val="bg1"/>
          </a:solidFill>
          <a:latin typeface="Garamond" charset="0"/>
          <a:ea typeface="ＭＳ Ｐゴシック" charset="0"/>
        </a:defRPr>
      </a:lvl9pPr>
    </p:titleStyle>
    <p:bodyStyle>
      <a:lvl1pPr marL="518881" indent="-518881" algn="l" defTabSz="2820354" rtl="0" eaLnBrk="0" fontAlgn="base" hangingPunct="0">
        <a:lnSpc>
          <a:spcPct val="90000"/>
        </a:lnSpc>
        <a:spcBef>
          <a:spcPts val="4317"/>
        </a:spcBef>
        <a:spcAft>
          <a:spcPct val="0"/>
        </a:spcAft>
        <a:buClr>
          <a:schemeClr val="bg1"/>
        </a:buClr>
        <a:buFont typeface="Wingdings" charset="0"/>
        <a:buChar char="§"/>
        <a:defRPr lang="en-US" sz="6469" kern="1200" dirty="0">
          <a:solidFill>
            <a:schemeClr val="bg1"/>
          </a:solidFill>
          <a:latin typeface="+mj-lt"/>
          <a:ea typeface="ＭＳ Ｐゴシック" charset="0"/>
          <a:cs typeface="ＭＳ Ｐゴシック" charset="0"/>
        </a:defRPr>
      </a:lvl1pPr>
      <a:lvl2pPr marL="1410176" indent="-700175" algn="l" defTabSz="2820354" rtl="0" eaLnBrk="0" fontAlgn="base" hangingPunct="0">
        <a:lnSpc>
          <a:spcPct val="90000"/>
        </a:lnSpc>
        <a:spcBef>
          <a:spcPts val="4317"/>
        </a:spcBef>
        <a:spcAft>
          <a:spcPct val="0"/>
        </a:spcAft>
        <a:buClr>
          <a:schemeClr val="bg1"/>
        </a:buClr>
        <a:buFont typeface="Arial" charset="0"/>
        <a:buChar char="•"/>
        <a:defRPr lang="en-US" sz="6469" kern="1200" dirty="0">
          <a:solidFill>
            <a:schemeClr val="bg1"/>
          </a:solidFill>
          <a:latin typeface="+mj-lt"/>
          <a:ea typeface="ＭＳ Ｐゴシック" charset="0"/>
          <a:cs typeface="+mn-cs"/>
        </a:defRPr>
      </a:lvl2pPr>
      <a:lvl3pPr marL="2291648" indent="-700175" algn="l" defTabSz="2820354" rtl="0" eaLnBrk="0" fontAlgn="base" hangingPunct="0">
        <a:lnSpc>
          <a:spcPct val="90000"/>
        </a:lnSpc>
        <a:spcBef>
          <a:spcPts val="4317"/>
        </a:spcBef>
        <a:spcAft>
          <a:spcPct val="0"/>
        </a:spcAft>
        <a:buClr>
          <a:schemeClr val="bg1"/>
        </a:buClr>
        <a:buFont typeface="Arial" charset="0"/>
        <a:buChar char="‒"/>
        <a:defRPr lang="en-US" sz="6469" kern="1200" dirty="0">
          <a:solidFill>
            <a:schemeClr val="bg1"/>
          </a:solidFill>
          <a:latin typeface="+mj-lt"/>
          <a:ea typeface="ＭＳ Ｐゴシック" charset="0"/>
          <a:cs typeface="+mn-cs"/>
        </a:defRPr>
      </a:lvl3pPr>
      <a:lvl4pPr marL="3172228" indent="-704642" algn="l" defTabSz="2820354" rtl="0" eaLnBrk="0" fontAlgn="base" hangingPunct="0">
        <a:lnSpc>
          <a:spcPct val="90000"/>
        </a:lnSpc>
        <a:spcBef>
          <a:spcPts val="4317"/>
        </a:spcBef>
        <a:spcAft>
          <a:spcPct val="0"/>
        </a:spcAft>
        <a:buClr>
          <a:schemeClr val="bg1"/>
        </a:buClr>
        <a:buFont typeface="Wingdings" charset="0"/>
        <a:buChar char="§"/>
        <a:defRPr lang="en-US" sz="6469" kern="1200" dirty="0">
          <a:solidFill>
            <a:schemeClr val="bg1"/>
          </a:solidFill>
          <a:latin typeface="+mj-lt"/>
          <a:ea typeface="ＭＳ Ｐゴシック" charset="0"/>
          <a:cs typeface="+mn-cs"/>
        </a:defRPr>
      </a:lvl4pPr>
      <a:lvl5pPr marL="4049234" indent="-700175" algn="l" defTabSz="2820354" rtl="0" eaLnBrk="0" fontAlgn="base" hangingPunct="0">
        <a:lnSpc>
          <a:spcPct val="90000"/>
        </a:lnSpc>
        <a:spcBef>
          <a:spcPts val="4317"/>
        </a:spcBef>
        <a:spcAft>
          <a:spcPct val="0"/>
        </a:spcAft>
        <a:buClr>
          <a:schemeClr val="bg1"/>
        </a:buClr>
        <a:buFont typeface="Arial" charset="0"/>
        <a:buChar char="•"/>
        <a:defRPr lang="en-US" sz="6469" kern="1200" dirty="0">
          <a:solidFill>
            <a:schemeClr val="bg1"/>
          </a:solidFill>
          <a:latin typeface="+mj-lt"/>
          <a:ea typeface="ＭＳ Ｐゴシック" charset="0"/>
          <a:cs typeface="+mn-cs"/>
        </a:defRPr>
      </a:lvl5pPr>
      <a:lvl6pPr marL="7756380" indent="-705123" algn="l" defTabSz="2820502" rtl="0" eaLnBrk="1" latinLnBrk="0" hangingPunct="1">
        <a:spcBef>
          <a:spcPct val="20000"/>
        </a:spcBef>
        <a:buFont typeface="Arial" pitchFamily="34" charset="0"/>
        <a:buChar char="•"/>
        <a:defRPr sz="6188" kern="1200">
          <a:solidFill>
            <a:schemeClr val="tx1"/>
          </a:solidFill>
          <a:latin typeface="+mn-lt"/>
          <a:ea typeface="+mn-ea"/>
          <a:cs typeface="+mn-cs"/>
        </a:defRPr>
      </a:lvl6pPr>
      <a:lvl7pPr marL="9166633" indent="-705123" algn="l" defTabSz="2820502" rtl="0" eaLnBrk="1" latinLnBrk="0" hangingPunct="1">
        <a:spcBef>
          <a:spcPct val="20000"/>
        </a:spcBef>
        <a:buFont typeface="Arial" pitchFamily="34" charset="0"/>
        <a:buChar char="•"/>
        <a:defRPr sz="6188" kern="1200">
          <a:solidFill>
            <a:schemeClr val="tx1"/>
          </a:solidFill>
          <a:latin typeface="+mn-lt"/>
          <a:ea typeface="+mn-ea"/>
          <a:cs typeface="+mn-cs"/>
        </a:defRPr>
      </a:lvl7pPr>
      <a:lvl8pPr marL="10576882" indent="-705123" algn="l" defTabSz="2820502" rtl="0" eaLnBrk="1" latinLnBrk="0" hangingPunct="1">
        <a:spcBef>
          <a:spcPct val="20000"/>
        </a:spcBef>
        <a:buFont typeface="Arial" pitchFamily="34" charset="0"/>
        <a:buChar char="•"/>
        <a:defRPr sz="6188" kern="1200">
          <a:solidFill>
            <a:schemeClr val="tx1"/>
          </a:solidFill>
          <a:latin typeface="+mn-lt"/>
          <a:ea typeface="+mn-ea"/>
          <a:cs typeface="+mn-cs"/>
        </a:defRPr>
      </a:lvl8pPr>
      <a:lvl9pPr marL="11987135" indent="-705123" algn="l" defTabSz="2820502" rtl="0" eaLnBrk="1" latinLnBrk="0" hangingPunct="1">
        <a:spcBef>
          <a:spcPct val="20000"/>
        </a:spcBef>
        <a:buFont typeface="Arial" pitchFamily="34" charset="0"/>
        <a:buChar char="•"/>
        <a:defRPr sz="6188" kern="1200">
          <a:solidFill>
            <a:schemeClr val="tx1"/>
          </a:solidFill>
          <a:latin typeface="+mn-lt"/>
          <a:ea typeface="+mn-ea"/>
          <a:cs typeface="+mn-cs"/>
        </a:defRPr>
      </a:lvl9pPr>
    </p:bodyStyle>
    <p:otherStyle>
      <a:defPPr>
        <a:defRPr lang="en-US"/>
      </a:defPPr>
      <a:lvl1pPr marL="0" algn="l" defTabSz="2820502" rtl="0" eaLnBrk="1" latinLnBrk="0" hangingPunct="1">
        <a:defRPr sz="5569" kern="1200">
          <a:solidFill>
            <a:schemeClr val="tx1"/>
          </a:solidFill>
          <a:latin typeface="+mn-lt"/>
          <a:ea typeface="+mn-ea"/>
          <a:cs typeface="+mn-cs"/>
        </a:defRPr>
      </a:lvl1pPr>
      <a:lvl2pPr marL="1410251" algn="l" defTabSz="2820502" rtl="0" eaLnBrk="1" latinLnBrk="0" hangingPunct="1">
        <a:defRPr sz="5569" kern="1200">
          <a:solidFill>
            <a:schemeClr val="tx1"/>
          </a:solidFill>
          <a:latin typeface="+mn-lt"/>
          <a:ea typeface="+mn-ea"/>
          <a:cs typeface="+mn-cs"/>
        </a:defRPr>
      </a:lvl2pPr>
      <a:lvl3pPr marL="2820502" algn="l" defTabSz="2820502" rtl="0" eaLnBrk="1" latinLnBrk="0" hangingPunct="1">
        <a:defRPr sz="5569" kern="1200">
          <a:solidFill>
            <a:schemeClr val="tx1"/>
          </a:solidFill>
          <a:latin typeface="+mn-lt"/>
          <a:ea typeface="+mn-ea"/>
          <a:cs typeface="+mn-cs"/>
        </a:defRPr>
      </a:lvl3pPr>
      <a:lvl4pPr marL="4230754" algn="l" defTabSz="2820502" rtl="0" eaLnBrk="1" latinLnBrk="0" hangingPunct="1">
        <a:defRPr sz="5569" kern="1200">
          <a:solidFill>
            <a:schemeClr val="tx1"/>
          </a:solidFill>
          <a:latin typeface="+mn-lt"/>
          <a:ea typeface="+mn-ea"/>
          <a:cs typeface="+mn-cs"/>
        </a:defRPr>
      </a:lvl4pPr>
      <a:lvl5pPr marL="5641005" algn="l" defTabSz="2820502" rtl="0" eaLnBrk="1" latinLnBrk="0" hangingPunct="1">
        <a:defRPr sz="5569" kern="1200">
          <a:solidFill>
            <a:schemeClr val="tx1"/>
          </a:solidFill>
          <a:latin typeface="+mn-lt"/>
          <a:ea typeface="+mn-ea"/>
          <a:cs typeface="+mn-cs"/>
        </a:defRPr>
      </a:lvl5pPr>
      <a:lvl6pPr marL="7051253" algn="l" defTabSz="2820502" rtl="0" eaLnBrk="1" latinLnBrk="0" hangingPunct="1">
        <a:defRPr sz="5569" kern="1200">
          <a:solidFill>
            <a:schemeClr val="tx1"/>
          </a:solidFill>
          <a:latin typeface="+mn-lt"/>
          <a:ea typeface="+mn-ea"/>
          <a:cs typeface="+mn-cs"/>
        </a:defRPr>
      </a:lvl6pPr>
      <a:lvl7pPr marL="8461505" algn="l" defTabSz="2820502" rtl="0" eaLnBrk="1" latinLnBrk="0" hangingPunct="1">
        <a:defRPr sz="5569" kern="1200">
          <a:solidFill>
            <a:schemeClr val="tx1"/>
          </a:solidFill>
          <a:latin typeface="+mn-lt"/>
          <a:ea typeface="+mn-ea"/>
          <a:cs typeface="+mn-cs"/>
        </a:defRPr>
      </a:lvl7pPr>
      <a:lvl8pPr marL="9871756" algn="l" defTabSz="2820502" rtl="0" eaLnBrk="1" latinLnBrk="0" hangingPunct="1">
        <a:defRPr sz="5569" kern="1200">
          <a:solidFill>
            <a:schemeClr val="tx1"/>
          </a:solidFill>
          <a:latin typeface="+mn-lt"/>
          <a:ea typeface="+mn-ea"/>
          <a:cs typeface="+mn-cs"/>
        </a:defRPr>
      </a:lvl8pPr>
      <a:lvl9pPr marL="11282007" algn="l" defTabSz="2820502" rtl="0" eaLnBrk="1" latinLnBrk="0" hangingPunct="1">
        <a:defRPr sz="556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4034" name="Rectangle 4"/>
          <p:cNvSpPr>
            <a:spLocks noChangeArrowheads="1"/>
          </p:cNvSpPr>
          <p:nvPr/>
        </p:nvSpPr>
        <p:spPr bwMode="invGray">
          <a:xfrm>
            <a:off x="0" y="30000178"/>
            <a:ext cx="43891200" cy="2918222"/>
          </a:xfrm>
          <a:prstGeom prst="rect">
            <a:avLst/>
          </a:prstGeom>
          <a:solidFill>
            <a:schemeClr val="tx1"/>
          </a:solidFill>
          <a:ln w="19050">
            <a:solidFill>
              <a:schemeClr val="tx1"/>
            </a:solidFill>
            <a:miter lim="800000"/>
            <a:headEnd/>
            <a:tailEnd/>
          </a:ln>
        </p:spPr>
        <p:txBody>
          <a:bodyPr wrap="none" lIns="281873" tIns="140936" rIns="281873" bIns="140936" anchor="ctr"/>
          <a:lstStyle/>
          <a:p>
            <a:pPr algn="ctr">
              <a:lnSpc>
                <a:spcPct val="90000"/>
              </a:lnSpc>
            </a:pPr>
            <a:endParaRPr lang="en-US" sz="4951" b="1">
              <a:solidFill>
                <a:schemeClr val="bg1"/>
              </a:solidFill>
            </a:endParaRPr>
          </a:p>
        </p:txBody>
      </p:sp>
      <p:sp>
        <p:nvSpPr>
          <p:cNvPr id="44035" name="Title Placeholder 1"/>
          <p:cNvSpPr>
            <a:spLocks noGrp="1"/>
          </p:cNvSpPr>
          <p:nvPr>
            <p:ph type="title"/>
          </p:nvPr>
        </p:nvSpPr>
        <p:spPr bwMode="auto">
          <a:xfrm>
            <a:off x="3148013" y="2084785"/>
            <a:ext cx="38831837" cy="19921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1108" tIns="250554" rIns="501108" bIns="250554" numCol="1" anchor="t" anchorCtr="0" compatLnSpc="1">
            <a:prstTxWarp prst="textNoShape">
              <a:avLst/>
            </a:prstTxWarp>
            <a:spAutoFit/>
          </a:bodyPr>
          <a:lstStyle/>
          <a:p>
            <a:pPr lvl="0"/>
            <a:r>
              <a:rPr lang="en-US"/>
              <a:t>Slide Title Here</a:t>
            </a:r>
          </a:p>
        </p:txBody>
      </p:sp>
      <p:sp>
        <p:nvSpPr>
          <p:cNvPr id="44036" name="Text Placeholder 2"/>
          <p:cNvSpPr>
            <a:spLocks noGrp="1"/>
          </p:cNvSpPr>
          <p:nvPr>
            <p:ph type="body" idx="1"/>
          </p:nvPr>
        </p:nvSpPr>
        <p:spPr bwMode="auto">
          <a:xfrm>
            <a:off x="3157540" y="7466411"/>
            <a:ext cx="38831837" cy="7977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1108" tIns="250554" rIns="501108" bIns="250554" numCol="1" anchor="t" anchorCtr="0" compatLnSpc="1">
            <a:prstTxWarp prst="textNoShape">
              <a:avLst/>
            </a:prstTxWarp>
          </a:bodyPr>
          <a:lstStyle/>
          <a:p>
            <a:pPr lvl="0"/>
            <a:r>
              <a:rPr lang="en-US"/>
              <a:t>Click to edit bullet text</a:t>
            </a:r>
          </a:p>
          <a:p>
            <a:pPr lvl="1"/>
            <a:r>
              <a:rPr lang="en-US"/>
              <a:t>Second level</a:t>
            </a:r>
          </a:p>
          <a:p>
            <a:pPr lvl="2"/>
            <a:r>
              <a:rPr lang="en-US"/>
              <a:t>Third level</a:t>
            </a:r>
          </a:p>
          <a:p>
            <a:pPr lvl="3"/>
            <a:r>
              <a:rPr lang="en-US"/>
              <a:t>Fourth level</a:t>
            </a:r>
          </a:p>
          <a:p>
            <a:pPr lvl="4"/>
            <a:r>
              <a:rPr lang="en-US"/>
              <a:t>Fifth level</a:t>
            </a:r>
          </a:p>
        </p:txBody>
      </p:sp>
      <p:sp>
        <p:nvSpPr>
          <p:cNvPr id="7" name="Date Placeholder 4"/>
          <p:cNvSpPr>
            <a:spLocks noGrp="1"/>
          </p:cNvSpPr>
          <p:nvPr>
            <p:ph type="dt" sz="half" idx="2"/>
          </p:nvPr>
        </p:nvSpPr>
        <p:spPr>
          <a:xfrm>
            <a:off x="30406977" y="30971734"/>
            <a:ext cx="4449763" cy="744141"/>
          </a:xfrm>
          <a:prstGeom prst="rect">
            <a:avLst/>
          </a:prstGeom>
        </p:spPr>
        <p:txBody>
          <a:bodyPr vert="horz" wrap="square" lIns="0" tIns="0" rIns="0" bIns="0" rtlCol="0" anchor="b" anchorCtr="0"/>
          <a:lstStyle>
            <a:lvl1pPr algn="l">
              <a:defRPr sz="2757" i="0">
                <a:solidFill>
                  <a:schemeClr val="bg1"/>
                </a:solidFill>
                <a:latin typeface="Arial" pitchFamily="34" charset="0"/>
                <a:cs typeface="Arial" pitchFamily="34" charset="0"/>
              </a:defRPr>
            </a:lvl1pPr>
          </a:lstStyle>
          <a:p>
            <a:pPr>
              <a:defRPr/>
            </a:pPr>
            <a:fld id="{E78A4902-3B4F-0342-A6A9-5A50A67A9197}" type="datetime1">
              <a:rPr lang="en-US"/>
              <a:pPr>
                <a:defRPr/>
              </a:pPr>
              <a:t>10/26/22</a:t>
            </a:fld>
            <a:endParaRPr lang="en-US" dirty="0"/>
          </a:p>
        </p:txBody>
      </p:sp>
      <p:sp>
        <p:nvSpPr>
          <p:cNvPr id="11" name="Footer Placeholder 5"/>
          <p:cNvSpPr>
            <a:spLocks noGrp="1"/>
          </p:cNvSpPr>
          <p:nvPr>
            <p:ph type="ftr" sz="quarter" idx="3"/>
          </p:nvPr>
        </p:nvSpPr>
        <p:spPr>
          <a:xfrm>
            <a:off x="3500438" y="31056264"/>
            <a:ext cx="20691475" cy="663178"/>
          </a:xfrm>
          <a:prstGeom prst="rect">
            <a:avLst/>
          </a:prstGeom>
        </p:spPr>
        <p:txBody>
          <a:bodyPr vert="horz" wrap="square" lIns="0" tIns="0" rIns="0" bIns="0" rtlCol="0" anchor="b" anchorCtr="0"/>
          <a:lstStyle>
            <a:lvl1pPr algn="l">
              <a:defRPr sz="2757" i="0">
                <a:solidFill>
                  <a:schemeClr val="bg1"/>
                </a:solidFill>
                <a:latin typeface="Arial" pitchFamily="34" charset="0"/>
                <a:cs typeface="Arial" pitchFamily="34" charset="0"/>
              </a:defRPr>
            </a:lvl1pPr>
          </a:lstStyle>
          <a:p>
            <a:pPr>
              <a:defRPr/>
            </a:pPr>
            <a:r>
              <a:rPr lang="en-US"/>
              <a:t>Presentation Title and/or Sub Brand Name Here</a:t>
            </a:r>
            <a:endParaRPr lang="en-US" dirty="0"/>
          </a:p>
        </p:txBody>
      </p:sp>
      <p:sp>
        <p:nvSpPr>
          <p:cNvPr id="12" name="Slide Number Placeholder 6"/>
          <p:cNvSpPr>
            <a:spLocks noGrp="1"/>
          </p:cNvSpPr>
          <p:nvPr>
            <p:ph type="sldNum" sz="quarter" idx="4"/>
          </p:nvPr>
        </p:nvSpPr>
        <p:spPr>
          <a:xfrm>
            <a:off x="1717676" y="30976498"/>
            <a:ext cx="1181100" cy="745331"/>
          </a:xfrm>
          <a:prstGeom prst="rect">
            <a:avLst/>
          </a:prstGeom>
        </p:spPr>
        <p:txBody>
          <a:bodyPr vert="horz" wrap="square" lIns="0" tIns="0" rIns="0" bIns="0" rtlCol="0" anchor="b" anchorCtr="0"/>
          <a:lstStyle>
            <a:lvl1pPr algn="l">
              <a:defRPr sz="2757" i="0">
                <a:solidFill>
                  <a:schemeClr val="bg1"/>
                </a:solidFill>
                <a:latin typeface="Arial" pitchFamily="34" charset="0"/>
                <a:cs typeface="Arial" pitchFamily="34" charset="0"/>
              </a:defRPr>
            </a:lvl1pPr>
          </a:lstStyle>
          <a:p>
            <a:pPr>
              <a:defRPr/>
            </a:pPr>
            <a:fld id="{34A6ED35-2091-FC44-A45B-F444BA683AA5}" type="slidenum">
              <a:rPr lang="en-US"/>
              <a:pPr>
                <a:defRPr/>
              </a:pPr>
              <a:t>‹#›</a:t>
            </a:fld>
            <a:endParaRPr lang="en-US" dirty="0"/>
          </a:p>
        </p:txBody>
      </p:sp>
      <p:pic>
        <p:nvPicPr>
          <p:cNvPr id="44040" name="Picture 41"/>
          <p:cNvPicPr>
            <a:picLocks noChangeAspect="1" noChangeArrowheads="1"/>
          </p:cNvPicPr>
          <p:nvPr/>
        </p:nvPicPr>
        <p:blipFill>
          <a:blip r:embed="rId20">
            <a:extLst>
              <a:ext uri="{28A0092B-C50C-407E-A947-70E740481C1C}">
                <a14:useLocalDpi xmlns:a14="http://schemas.microsoft.com/office/drawing/2010/main" val="0"/>
              </a:ext>
            </a:extLst>
          </a:blip>
          <a:srcRect b="35957"/>
          <a:stretch>
            <a:fillRect/>
          </a:stretch>
        </p:blipFill>
        <p:spPr bwMode="invGray">
          <a:xfrm>
            <a:off x="39030276" y="30685983"/>
            <a:ext cx="3835400" cy="1609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4221" r:id="rId1"/>
    <p:sldLayoutId id="2147484222" r:id="rId2"/>
    <p:sldLayoutId id="2147484223" r:id="rId3"/>
    <p:sldLayoutId id="2147484224" r:id="rId4"/>
    <p:sldLayoutId id="2147484225" r:id="rId5"/>
    <p:sldLayoutId id="2147484226" r:id="rId6"/>
    <p:sldLayoutId id="2147484227" r:id="rId7"/>
    <p:sldLayoutId id="2147484186" r:id="rId8"/>
    <p:sldLayoutId id="2147484187" r:id="rId9"/>
    <p:sldLayoutId id="2147484188" r:id="rId10"/>
    <p:sldLayoutId id="2147484189" r:id="rId11"/>
    <p:sldLayoutId id="2147484190" r:id="rId12"/>
    <p:sldLayoutId id="2147484191" r:id="rId13"/>
    <p:sldLayoutId id="2147484192" r:id="rId14"/>
    <p:sldLayoutId id="2147484228" r:id="rId15"/>
    <p:sldLayoutId id="2147484229" r:id="rId16"/>
    <p:sldLayoutId id="2147484230" r:id="rId17"/>
    <p:sldLayoutId id="2147484231" r:id="rId18"/>
  </p:sldLayoutIdLst>
  <p:transition>
    <p:fade/>
  </p:transition>
  <p:hf hdr="0"/>
  <p:txStyles>
    <p:titleStyle>
      <a:lvl1pPr algn="l" defTabSz="2818567" rtl="0" eaLnBrk="0" fontAlgn="base" hangingPunct="0">
        <a:lnSpc>
          <a:spcPct val="85000"/>
        </a:lnSpc>
        <a:spcBef>
          <a:spcPct val="0"/>
        </a:spcBef>
        <a:spcAft>
          <a:spcPct val="0"/>
        </a:spcAft>
        <a:defRPr lang="en-US" sz="11082" kern="1200" dirty="0">
          <a:solidFill>
            <a:schemeClr val="tx1"/>
          </a:solidFill>
          <a:latin typeface="+mn-lt"/>
          <a:ea typeface="ＭＳ Ｐゴシック" charset="0"/>
          <a:cs typeface="Arial" pitchFamily="34" charset="0"/>
        </a:defRPr>
      </a:lvl1pPr>
      <a:lvl2pPr algn="l" defTabSz="2818567" rtl="0" eaLnBrk="0" fontAlgn="base" hangingPunct="0">
        <a:lnSpc>
          <a:spcPct val="85000"/>
        </a:lnSpc>
        <a:spcBef>
          <a:spcPct val="0"/>
        </a:spcBef>
        <a:spcAft>
          <a:spcPct val="0"/>
        </a:spcAft>
        <a:defRPr sz="11082">
          <a:solidFill>
            <a:schemeClr val="tx1"/>
          </a:solidFill>
          <a:latin typeface="Garamond" charset="0"/>
          <a:ea typeface="ＭＳ Ｐゴシック" charset="0"/>
        </a:defRPr>
      </a:lvl2pPr>
      <a:lvl3pPr algn="l" defTabSz="2818567" rtl="0" eaLnBrk="0" fontAlgn="base" hangingPunct="0">
        <a:lnSpc>
          <a:spcPct val="85000"/>
        </a:lnSpc>
        <a:spcBef>
          <a:spcPct val="0"/>
        </a:spcBef>
        <a:spcAft>
          <a:spcPct val="0"/>
        </a:spcAft>
        <a:defRPr sz="11082">
          <a:solidFill>
            <a:schemeClr val="tx1"/>
          </a:solidFill>
          <a:latin typeface="Garamond" charset="0"/>
          <a:ea typeface="ＭＳ Ｐゴシック" charset="0"/>
        </a:defRPr>
      </a:lvl3pPr>
      <a:lvl4pPr algn="l" defTabSz="2818567" rtl="0" eaLnBrk="0" fontAlgn="base" hangingPunct="0">
        <a:lnSpc>
          <a:spcPct val="85000"/>
        </a:lnSpc>
        <a:spcBef>
          <a:spcPct val="0"/>
        </a:spcBef>
        <a:spcAft>
          <a:spcPct val="0"/>
        </a:spcAft>
        <a:defRPr sz="11082">
          <a:solidFill>
            <a:schemeClr val="tx1"/>
          </a:solidFill>
          <a:latin typeface="Garamond" charset="0"/>
          <a:ea typeface="ＭＳ Ｐゴシック" charset="0"/>
        </a:defRPr>
      </a:lvl4pPr>
      <a:lvl5pPr algn="l" defTabSz="2818567" rtl="0" eaLnBrk="0" fontAlgn="base" hangingPunct="0">
        <a:lnSpc>
          <a:spcPct val="85000"/>
        </a:lnSpc>
        <a:spcBef>
          <a:spcPct val="0"/>
        </a:spcBef>
        <a:spcAft>
          <a:spcPct val="0"/>
        </a:spcAft>
        <a:defRPr sz="11082">
          <a:solidFill>
            <a:schemeClr val="tx1"/>
          </a:solidFill>
          <a:latin typeface="Garamond" charset="0"/>
          <a:ea typeface="ＭＳ Ｐゴシック" charset="0"/>
        </a:defRPr>
      </a:lvl5pPr>
      <a:lvl6pPr marL="257208" algn="l" defTabSz="2818567" rtl="0" fontAlgn="base">
        <a:lnSpc>
          <a:spcPct val="85000"/>
        </a:lnSpc>
        <a:spcBef>
          <a:spcPct val="0"/>
        </a:spcBef>
        <a:spcAft>
          <a:spcPct val="0"/>
        </a:spcAft>
        <a:defRPr sz="11082">
          <a:solidFill>
            <a:schemeClr val="tx1"/>
          </a:solidFill>
          <a:latin typeface="Garamond" charset="0"/>
          <a:ea typeface="ＭＳ Ｐゴシック" charset="0"/>
        </a:defRPr>
      </a:lvl6pPr>
      <a:lvl7pPr marL="514416" algn="l" defTabSz="2818567" rtl="0" fontAlgn="base">
        <a:lnSpc>
          <a:spcPct val="85000"/>
        </a:lnSpc>
        <a:spcBef>
          <a:spcPct val="0"/>
        </a:spcBef>
        <a:spcAft>
          <a:spcPct val="0"/>
        </a:spcAft>
        <a:defRPr sz="11082">
          <a:solidFill>
            <a:schemeClr val="tx1"/>
          </a:solidFill>
          <a:latin typeface="Garamond" charset="0"/>
          <a:ea typeface="ＭＳ Ｐゴシック" charset="0"/>
        </a:defRPr>
      </a:lvl7pPr>
      <a:lvl8pPr marL="771623" algn="l" defTabSz="2818567" rtl="0" fontAlgn="base">
        <a:lnSpc>
          <a:spcPct val="85000"/>
        </a:lnSpc>
        <a:spcBef>
          <a:spcPct val="0"/>
        </a:spcBef>
        <a:spcAft>
          <a:spcPct val="0"/>
        </a:spcAft>
        <a:defRPr sz="11082">
          <a:solidFill>
            <a:schemeClr val="tx1"/>
          </a:solidFill>
          <a:latin typeface="Garamond" charset="0"/>
          <a:ea typeface="ＭＳ Ｐゴシック" charset="0"/>
        </a:defRPr>
      </a:lvl8pPr>
      <a:lvl9pPr marL="1028831" algn="l" defTabSz="2818567" rtl="0" fontAlgn="base">
        <a:lnSpc>
          <a:spcPct val="85000"/>
        </a:lnSpc>
        <a:spcBef>
          <a:spcPct val="0"/>
        </a:spcBef>
        <a:spcAft>
          <a:spcPct val="0"/>
        </a:spcAft>
        <a:defRPr sz="11082">
          <a:solidFill>
            <a:schemeClr val="tx1"/>
          </a:solidFill>
          <a:latin typeface="Garamond" charset="0"/>
          <a:ea typeface="ＭＳ Ｐゴシック" charset="0"/>
        </a:defRPr>
      </a:lvl9pPr>
    </p:titleStyle>
    <p:bodyStyle>
      <a:lvl1pPr marL="517988" indent="-517988" algn="l" defTabSz="2818567" rtl="0" eaLnBrk="0" fontAlgn="base" hangingPunct="0">
        <a:lnSpc>
          <a:spcPct val="90000"/>
        </a:lnSpc>
        <a:spcBef>
          <a:spcPts val="4317"/>
        </a:spcBef>
        <a:spcAft>
          <a:spcPct val="0"/>
        </a:spcAft>
        <a:buClr>
          <a:schemeClr val="accent1"/>
        </a:buClr>
        <a:buFont typeface="Wingdings" charset="0"/>
        <a:buChar char="§"/>
        <a:defRPr lang="en-US" sz="6469" kern="1200" dirty="0">
          <a:solidFill>
            <a:schemeClr val="tx1"/>
          </a:solidFill>
          <a:latin typeface="+mj-lt"/>
          <a:ea typeface="ＭＳ Ｐゴシック" charset="0"/>
          <a:cs typeface="ＭＳ Ｐゴシック" charset="0"/>
        </a:defRPr>
      </a:lvl1pPr>
      <a:lvl2pPr marL="1409283" indent="-699284" algn="l" defTabSz="2818567" rtl="0" eaLnBrk="0" fontAlgn="base" hangingPunct="0">
        <a:lnSpc>
          <a:spcPct val="90000"/>
        </a:lnSpc>
        <a:spcBef>
          <a:spcPts val="4317"/>
        </a:spcBef>
        <a:spcAft>
          <a:spcPct val="0"/>
        </a:spcAft>
        <a:buClr>
          <a:schemeClr val="accent1"/>
        </a:buClr>
        <a:buFont typeface="Arial" charset="0"/>
        <a:buChar char="•"/>
        <a:defRPr lang="en-US" sz="6469" kern="1200" dirty="0">
          <a:solidFill>
            <a:schemeClr val="tx1"/>
          </a:solidFill>
          <a:latin typeface="+mj-lt"/>
          <a:ea typeface="ＭＳ Ｐゴシック" charset="0"/>
          <a:cs typeface="+mn-cs"/>
        </a:defRPr>
      </a:lvl2pPr>
      <a:lvl3pPr marL="2289863" indent="-699284" algn="l" defTabSz="2818567" rtl="0" eaLnBrk="0" fontAlgn="base" hangingPunct="0">
        <a:lnSpc>
          <a:spcPct val="90000"/>
        </a:lnSpc>
        <a:spcBef>
          <a:spcPts val="4317"/>
        </a:spcBef>
        <a:spcAft>
          <a:spcPct val="0"/>
        </a:spcAft>
        <a:buClr>
          <a:schemeClr val="accent1"/>
        </a:buClr>
        <a:buFont typeface="Arial" charset="0"/>
        <a:buChar char="‒"/>
        <a:defRPr lang="en-US" sz="6469" kern="1200" dirty="0">
          <a:solidFill>
            <a:schemeClr val="tx1"/>
          </a:solidFill>
          <a:latin typeface="+mj-lt"/>
          <a:ea typeface="ＭＳ Ｐゴシック" charset="0"/>
          <a:cs typeface="+mn-cs"/>
        </a:defRPr>
      </a:lvl3pPr>
      <a:lvl4pPr marL="3171334" indent="-704642" algn="l" defTabSz="2818567" rtl="0" eaLnBrk="0" fontAlgn="base" hangingPunct="0">
        <a:lnSpc>
          <a:spcPct val="90000"/>
        </a:lnSpc>
        <a:spcBef>
          <a:spcPts val="4317"/>
        </a:spcBef>
        <a:spcAft>
          <a:spcPct val="0"/>
        </a:spcAft>
        <a:buClr>
          <a:schemeClr val="accent1"/>
        </a:buClr>
        <a:buFont typeface="Wingdings" charset="0"/>
        <a:buChar char="§"/>
        <a:defRPr lang="en-US" sz="6469" kern="1200" dirty="0">
          <a:solidFill>
            <a:schemeClr val="tx1"/>
          </a:solidFill>
          <a:latin typeface="+mj-lt"/>
          <a:ea typeface="ＭＳ Ｐゴシック" charset="0"/>
          <a:cs typeface="+mn-cs"/>
        </a:defRPr>
      </a:lvl4pPr>
      <a:lvl5pPr marL="4047448" indent="-699284" algn="l" defTabSz="2818567" rtl="0" eaLnBrk="0" fontAlgn="base" hangingPunct="0">
        <a:lnSpc>
          <a:spcPct val="90000"/>
        </a:lnSpc>
        <a:spcBef>
          <a:spcPts val="4317"/>
        </a:spcBef>
        <a:spcAft>
          <a:spcPct val="0"/>
        </a:spcAft>
        <a:buClr>
          <a:schemeClr val="accent1"/>
        </a:buClr>
        <a:buFont typeface="Arial" charset="0"/>
        <a:buChar char="•"/>
        <a:defRPr lang="en-US" sz="6469" kern="1200" dirty="0">
          <a:solidFill>
            <a:schemeClr val="tx1"/>
          </a:solidFill>
          <a:latin typeface="+mj-lt"/>
          <a:ea typeface="ＭＳ Ｐゴシック" charset="0"/>
          <a:cs typeface="+mn-cs"/>
        </a:defRPr>
      </a:lvl5pPr>
      <a:lvl6pPr marL="7752461" indent="-704768" algn="l" defTabSz="2819076" rtl="0" eaLnBrk="1" latinLnBrk="0" hangingPunct="1">
        <a:spcBef>
          <a:spcPct val="20000"/>
        </a:spcBef>
        <a:buFont typeface="Arial" pitchFamily="34" charset="0"/>
        <a:buChar char="•"/>
        <a:defRPr sz="6188" kern="1200">
          <a:solidFill>
            <a:schemeClr val="tx1"/>
          </a:solidFill>
          <a:latin typeface="+mn-lt"/>
          <a:ea typeface="+mn-ea"/>
          <a:cs typeface="+mn-cs"/>
        </a:defRPr>
      </a:lvl6pPr>
      <a:lvl7pPr marL="9162000" indent="-704768" algn="l" defTabSz="2819076" rtl="0" eaLnBrk="1" latinLnBrk="0" hangingPunct="1">
        <a:spcBef>
          <a:spcPct val="20000"/>
        </a:spcBef>
        <a:buFont typeface="Arial" pitchFamily="34" charset="0"/>
        <a:buChar char="•"/>
        <a:defRPr sz="6188" kern="1200">
          <a:solidFill>
            <a:schemeClr val="tx1"/>
          </a:solidFill>
          <a:latin typeface="+mn-lt"/>
          <a:ea typeface="+mn-ea"/>
          <a:cs typeface="+mn-cs"/>
        </a:defRPr>
      </a:lvl7pPr>
      <a:lvl8pPr marL="10571537" indent="-704768" algn="l" defTabSz="2819076" rtl="0" eaLnBrk="1" latinLnBrk="0" hangingPunct="1">
        <a:spcBef>
          <a:spcPct val="20000"/>
        </a:spcBef>
        <a:buFont typeface="Arial" pitchFamily="34" charset="0"/>
        <a:buChar char="•"/>
        <a:defRPr sz="6188" kern="1200">
          <a:solidFill>
            <a:schemeClr val="tx1"/>
          </a:solidFill>
          <a:latin typeface="+mn-lt"/>
          <a:ea typeface="+mn-ea"/>
          <a:cs typeface="+mn-cs"/>
        </a:defRPr>
      </a:lvl8pPr>
      <a:lvl9pPr marL="11981075" indent="-704768" algn="l" defTabSz="2819076" rtl="0" eaLnBrk="1" latinLnBrk="0" hangingPunct="1">
        <a:spcBef>
          <a:spcPct val="20000"/>
        </a:spcBef>
        <a:buFont typeface="Arial" pitchFamily="34" charset="0"/>
        <a:buChar char="•"/>
        <a:defRPr sz="6188" kern="1200">
          <a:solidFill>
            <a:schemeClr val="tx1"/>
          </a:solidFill>
          <a:latin typeface="+mn-lt"/>
          <a:ea typeface="+mn-ea"/>
          <a:cs typeface="+mn-cs"/>
        </a:defRPr>
      </a:lvl9pPr>
    </p:bodyStyle>
    <p:otherStyle>
      <a:defPPr>
        <a:defRPr lang="en-US"/>
      </a:defPPr>
      <a:lvl1pPr marL="0" algn="l" defTabSz="2819076" rtl="0" eaLnBrk="1" latinLnBrk="0" hangingPunct="1">
        <a:defRPr sz="5569" kern="1200">
          <a:solidFill>
            <a:schemeClr val="tx1"/>
          </a:solidFill>
          <a:latin typeface="+mn-lt"/>
          <a:ea typeface="+mn-ea"/>
          <a:cs typeface="+mn-cs"/>
        </a:defRPr>
      </a:lvl1pPr>
      <a:lvl2pPr marL="1409538" algn="l" defTabSz="2819076" rtl="0" eaLnBrk="1" latinLnBrk="0" hangingPunct="1">
        <a:defRPr sz="5569" kern="1200">
          <a:solidFill>
            <a:schemeClr val="tx1"/>
          </a:solidFill>
          <a:latin typeface="+mn-lt"/>
          <a:ea typeface="+mn-ea"/>
          <a:cs typeface="+mn-cs"/>
        </a:defRPr>
      </a:lvl2pPr>
      <a:lvl3pPr marL="2819076" algn="l" defTabSz="2819076" rtl="0" eaLnBrk="1" latinLnBrk="0" hangingPunct="1">
        <a:defRPr sz="5569" kern="1200">
          <a:solidFill>
            <a:schemeClr val="tx1"/>
          </a:solidFill>
          <a:latin typeface="+mn-lt"/>
          <a:ea typeface="+mn-ea"/>
          <a:cs typeface="+mn-cs"/>
        </a:defRPr>
      </a:lvl3pPr>
      <a:lvl4pPr marL="4228616" algn="l" defTabSz="2819076" rtl="0" eaLnBrk="1" latinLnBrk="0" hangingPunct="1">
        <a:defRPr sz="5569" kern="1200">
          <a:solidFill>
            <a:schemeClr val="tx1"/>
          </a:solidFill>
          <a:latin typeface="+mn-lt"/>
          <a:ea typeface="+mn-ea"/>
          <a:cs typeface="+mn-cs"/>
        </a:defRPr>
      </a:lvl4pPr>
      <a:lvl5pPr marL="5638154" algn="l" defTabSz="2819076" rtl="0" eaLnBrk="1" latinLnBrk="0" hangingPunct="1">
        <a:defRPr sz="5569" kern="1200">
          <a:solidFill>
            <a:schemeClr val="tx1"/>
          </a:solidFill>
          <a:latin typeface="+mn-lt"/>
          <a:ea typeface="+mn-ea"/>
          <a:cs typeface="+mn-cs"/>
        </a:defRPr>
      </a:lvl5pPr>
      <a:lvl6pPr marL="7047689" algn="l" defTabSz="2819076" rtl="0" eaLnBrk="1" latinLnBrk="0" hangingPunct="1">
        <a:defRPr sz="5569" kern="1200">
          <a:solidFill>
            <a:schemeClr val="tx1"/>
          </a:solidFill>
          <a:latin typeface="+mn-lt"/>
          <a:ea typeface="+mn-ea"/>
          <a:cs typeface="+mn-cs"/>
        </a:defRPr>
      </a:lvl6pPr>
      <a:lvl7pPr marL="8457227" algn="l" defTabSz="2819076" rtl="0" eaLnBrk="1" latinLnBrk="0" hangingPunct="1">
        <a:defRPr sz="5569" kern="1200">
          <a:solidFill>
            <a:schemeClr val="tx1"/>
          </a:solidFill>
          <a:latin typeface="+mn-lt"/>
          <a:ea typeface="+mn-ea"/>
          <a:cs typeface="+mn-cs"/>
        </a:defRPr>
      </a:lvl7pPr>
      <a:lvl8pPr marL="9866765" algn="l" defTabSz="2819076" rtl="0" eaLnBrk="1" latinLnBrk="0" hangingPunct="1">
        <a:defRPr sz="5569" kern="1200">
          <a:solidFill>
            <a:schemeClr val="tx1"/>
          </a:solidFill>
          <a:latin typeface="+mn-lt"/>
          <a:ea typeface="+mn-ea"/>
          <a:cs typeface="+mn-cs"/>
        </a:defRPr>
      </a:lvl8pPr>
      <a:lvl9pPr marL="11276303" algn="l" defTabSz="2819076" rtl="0" eaLnBrk="1" latinLnBrk="0" hangingPunct="1">
        <a:defRPr sz="556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image" Target="../media/image16.jpeg"/><Relationship Id="rId7"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diagram&#10;&#10;Description automatically generated">
            <a:extLst>
              <a:ext uri="{FF2B5EF4-FFF2-40B4-BE49-F238E27FC236}">
                <a16:creationId xmlns:a16="http://schemas.microsoft.com/office/drawing/2014/main" id="{51D8C32F-9F1C-BF4B-9458-F80882A483D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2000" y="1563757"/>
            <a:ext cx="6427942" cy="2932043"/>
          </a:xfrm>
          <a:prstGeom prst="rect">
            <a:avLst/>
          </a:prstGeom>
        </p:spPr>
      </p:pic>
      <p:sp>
        <p:nvSpPr>
          <p:cNvPr id="2063" name="Text Box 15"/>
          <p:cNvSpPr txBox="1">
            <a:spLocks noChangeArrowheads="1"/>
          </p:cNvSpPr>
          <p:nvPr/>
        </p:nvSpPr>
        <p:spPr bwMode="auto">
          <a:xfrm>
            <a:off x="10482943" y="838200"/>
            <a:ext cx="22925314" cy="268097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lIns="257176" tIns="514351" rIns="257176" bIns="257176" anchor="ctr" anchorCtr="1"/>
          <a:lstStyle>
            <a:lvl1pPr defTabSz="4389438">
              <a:defRPr sz="3200">
                <a:solidFill>
                  <a:schemeClr val="tx1"/>
                </a:solidFill>
                <a:latin typeface="Arial" pitchFamily="34" charset="0"/>
                <a:ea typeface="ＭＳ Ｐゴシック" pitchFamily="34" charset="-128"/>
              </a:defRPr>
            </a:lvl1pPr>
            <a:lvl2pPr marL="742950" indent="-285750" defTabSz="4389438">
              <a:defRPr sz="3200">
                <a:solidFill>
                  <a:schemeClr val="tx1"/>
                </a:solidFill>
                <a:latin typeface="Arial" pitchFamily="34" charset="0"/>
                <a:ea typeface="ＭＳ Ｐゴシック" pitchFamily="34" charset="-128"/>
              </a:defRPr>
            </a:lvl2pPr>
            <a:lvl3pPr marL="1143000" indent="-228600" defTabSz="4389438">
              <a:defRPr sz="3200">
                <a:solidFill>
                  <a:schemeClr val="tx1"/>
                </a:solidFill>
                <a:latin typeface="Arial" pitchFamily="34" charset="0"/>
                <a:ea typeface="ＭＳ Ｐゴシック" pitchFamily="34" charset="-128"/>
              </a:defRPr>
            </a:lvl3pPr>
            <a:lvl4pPr marL="1600200" indent="-228600" defTabSz="4389438">
              <a:defRPr sz="3200">
                <a:solidFill>
                  <a:schemeClr val="tx1"/>
                </a:solidFill>
                <a:latin typeface="Arial" pitchFamily="34" charset="0"/>
                <a:ea typeface="ＭＳ Ｐゴシック" pitchFamily="34" charset="-128"/>
              </a:defRPr>
            </a:lvl4pPr>
            <a:lvl5pPr marL="2057400" indent="-228600" defTabSz="4389438">
              <a:defRPr sz="3200">
                <a:solidFill>
                  <a:schemeClr val="tx1"/>
                </a:solidFill>
                <a:latin typeface="Arial" pitchFamily="34" charset="0"/>
                <a:ea typeface="ＭＳ Ｐゴシック" pitchFamily="34" charset="-128"/>
              </a:defRPr>
            </a:lvl5pPr>
            <a:lvl6pPr marL="2514600" indent="-228600" defTabSz="4389438" eaLnBrk="0" fontAlgn="base" hangingPunct="0">
              <a:spcBef>
                <a:spcPct val="0"/>
              </a:spcBef>
              <a:spcAft>
                <a:spcPct val="0"/>
              </a:spcAft>
              <a:defRPr sz="3200">
                <a:solidFill>
                  <a:schemeClr val="tx1"/>
                </a:solidFill>
                <a:latin typeface="Arial" pitchFamily="34" charset="0"/>
                <a:ea typeface="ＭＳ Ｐゴシック" pitchFamily="34" charset="-128"/>
              </a:defRPr>
            </a:lvl6pPr>
            <a:lvl7pPr marL="2971800" indent="-228600" defTabSz="4389438" eaLnBrk="0" fontAlgn="base" hangingPunct="0">
              <a:spcBef>
                <a:spcPct val="0"/>
              </a:spcBef>
              <a:spcAft>
                <a:spcPct val="0"/>
              </a:spcAft>
              <a:defRPr sz="3200">
                <a:solidFill>
                  <a:schemeClr val="tx1"/>
                </a:solidFill>
                <a:latin typeface="Arial" pitchFamily="34" charset="0"/>
                <a:ea typeface="ＭＳ Ｐゴシック" pitchFamily="34" charset="-128"/>
              </a:defRPr>
            </a:lvl7pPr>
            <a:lvl8pPr marL="3429000" indent="-228600" defTabSz="4389438" eaLnBrk="0" fontAlgn="base" hangingPunct="0">
              <a:spcBef>
                <a:spcPct val="0"/>
              </a:spcBef>
              <a:spcAft>
                <a:spcPct val="0"/>
              </a:spcAft>
              <a:defRPr sz="3200">
                <a:solidFill>
                  <a:schemeClr val="tx1"/>
                </a:solidFill>
                <a:latin typeface="Arial" pitchFamily="34" charset="0"/>
                <a:ea typeface="ＭＳ Ｐゴシック" pitchFamily="34" charset="-128"/>
              </a:defRPr>
            </a:lvl8pPr>
            <a:lvl9pPr marL="3886200" indent="-228600" defTabSz="4389438" eaLnBrk="0" fontAlgn="base" hangingPunct="0">
              <a:spcBef>
                <a:spcPct val="0"/>
              </a:spcBef>
              <a:spcAft>
                <a:spcPct val="0"/>
              </a:spcAft>
              <a:defRPr sz="3200">
                <a:solidFill>
                  <a:schemeClr val="tx1"/>
                </a:solidFill>
                <a:latin typeface="Arial" pitchFamily="34" charset="0"/>
                <a:ea typeface="ＭＳ Ｐゴシック" pitchFamily="34" charset="-128"/>
              </a:defRPr>
            </a:lvl9pPr>
          </a:lstStyle>
          <a:p>
            <a:pPr algn="ctr" eaLnBrk="1" hangingPunct="1">
              <a:spcAft>
                <a:spcPts val="676"/>
              </a:spcAft>
              <a:defRPr/>
            </a:pPr>
            <a:r>
              <a:rPr lang="en-US" altLang="en-US" sz="3500" b="1" dirty="0">
                <a:cs typeface="Arial" panose="020B0604020202020204" pitchFamily="34" charset="0"/>
              </a:rPr>
              <a:t>Assessment of key malaria vector control activities within program areas of the </a:t>
            </a:r>
          </a:p>
          <a:p>
            <a:pPr algn="ctr" eaLnBrk="1" hangingPunct="1">
              <a:spcAft>
                <a:spcPts val="676"/>
              </a:spcAft>
              <a:defRPr/>
            </a:pPr>
            <a:r>
              <a:rPr lang="en-US" altLang="en-US" sz="3500" b="1" dirty="0">
                <a:cs typeface="Arial" panose="020B0604020202020204" pitchFamily="34" charset="0"/>
              </a:rPr>
              <a:t>Trans Kunene Malaria Initiative (TKMI) / Isdell:Flowers Cross Border Malaria Initiative (IFCBMI) </a:t>
            </a:r>
          </a:p>
          <a:p>
            <a:pPr algn="ctr" eaLnBrk="1" hangingPunct="1">
              <a:spcAft>
                <a:spcPts val="676"/>
              </a:spcAft>
              <a:defRPr/>
            </a:pPr>
            <a:r>
              <a:rPr lang="en-US" altLang="en-US" sz="3500" b="1" dirty="0">
                <a:cs typeface="Arial" panose="020B0604020202020204" pitchFamily="34" charset="0"/>
              </a:rPr>
              <a:t>in four border municipalities of </a:t>
            </a:r>
            <a:r>
              <a:rPr lang="en-US" altLang="en-US" sz="3500" b="1" dirty="0" err="1">
                <a:cs typeface="Arial" panose="020B0604020202020204" pitchFamily="34" charset="0"/>
              </a:rPr>
              <a:t>Cuando</a:t>
            </a:r>
            <a:r>
              <a:rPr lang="en-US" altLang="en-US" sz="3500" b="1" dirty="0">
                <a:cs typeface="Arial" panose="020B0604020202020204" pitchFamily="34" charset="0"/>
              </a:rPr>
              <a:t> </a:t>
            </a:r>
            <a:r>
              <a:rPr lang="en-US" altLang="en-US" sz="3500" b="1" dirty="0" err="1">
                <a:cs typeface="Arial" panose="020B0604020202020204" pitchFamily="34" charset="0"/>
              </a:rPr>
              <a:t>Cubango</a:t>
            </a:r>
            <a:r>
              <a:rPr lang="en-US" altLang="en-US" sz="3500" b="1" dirty="0">
                <a:cs typeface="Arial" panose="020B0604020202020204" pitchFamily="34" charset="0"/>
              </a:rPr>
              <a:t> Province, Angola between 2020-2022</a:t>
            </a:r>
          </a:p>
          <a:p>
            <a:pPr algn="ctr" eaLnBrk="1" hangingPunct="1">
              <a:spcAft>
                <a:spcPts val="676"/>
              </a:spcAft>
              <a:defRPr/>
            </a:pPr>
            <a:endParaRPr lang="en-US" altLang="en-US" sz="2700" b="1" dirty="0">
              <a:cs typeface="Arial" panose="020B0604020202020204" pitchFamily="34" charset="0"/>
            </a:endParaRPr>
          </a:p>
          <a:p>
            <a:pPr algn="ctr" eaLnBrk="1" hangingPunct="1">
              <a:spcAft>
                <a:spcPts val="676"/>
              </a:spcAft>
              <a:defRPr/>
            </a:pPr>
            <a:r>
              <a:rPr lang="en-US" sz="2700" dirty="0">
                <a:solidFill>
                  <a:schemeClr val="tx2"/>
                </a:solidFill>
                <a:ea typeface="Lucida Grande"/>
                <a:cs typeface="Arial" panose="020B0604020202020204" pitchFamily="34" charset="0"/>
              </a:rPr>
              <a:t>Alysse Maglior</a:t>
            </a:r>
            <a:r>
              <a:rPr lang="en-US" altLang="en-US" sz="2700" baseline="30000" dirty="0">
                <a:solidFill>
                  <a:srgbClr val="052049"/>
                </a:solidFill>
                <a:ea typeface="+mn-ea"/>
                <a:cs typeface="Arial" panose="020B0604020202020204" pitchFamily="34" charset="0"/>
              </a:rPr>
              <a:t>1</a:t>
            </a:r>
            <a:r>
              <a:rPr lang="en-US" sz="2700" dirty="0">
                <a:solidFill>
                  <a:schemeClr val="tx2"/>
                </a:solidFill>
                <a:ea typeface="Lucida Grande"/>
                <a:cs typeface="Arial" panose="020B0604020202020204" pitchFamily="34" charset="0"/>
              </a:rPr>
              <a:t>, Alexandra Gordon</a:t>
            </a:r>
            <a:r>
              <a:rPr lang="en-US" altLang="en-US" sz="2700" baseline="30000" dirty="0">
                <a:solidFill>
                  <a:schemeClr val="tx2"/>
                </a:solidFill>
                <a:cs typeface="Arial" panose="020B0604020202020204" pitchFamily="34" charset="0"/>
              </a:rPr>
              <a:t>1</a:t>
            </a:r>
            <a:r>
              <a:rPr lang="en-US" sz="2700" dirty="0">
                <a:solidFill>
                  <a:schemeClr val="tx2"/>
                </a:solidFill>
                <a:ea typeface="Lucida Grande"/>
                <a:cs typeface="Arial" panose="020B0604020202020204" pitchFamily="34" charset="0"/>
              </a:rPr>
              <a:t>, Rebecca J. Vander Meulen</a:t>
            </a:r>
            <a:r>
              <a:rPr lang="en-US" sz="2700" baseline="30000" dirty="0">
                <a:solidFill>
                  <a:schemeClr val="tx2"/>
                </a:solidFill>
                <a:ea typeface="Lucida Grande"/>
                <a:cs typeface="Arial" panose="020B0604020202020204" pitchFamily="34" charset="0"/>
              </a:rPr>
              <a:t>1</a:t>
            </a:r>
            <a:r>
              <a:rPr lang="en-US" sz="2700" dirty="0">
                <a:solidFill>
                  <a:schemeClr val="tx2"/>
                </a:solidFill>
                <a:ea typeface="Lucida Grande"/>
                <a:cs typeface="Arial" panose="020B0604020202020204" pitchFamily="34" charset="0"/>
              </a:rPr>
              <a:t>, Jesse Heitner</a:t>
            </a:r>
            <a:r>
              <a:rPr lang="en-US" sz="2700" baseline="30000" dirty="0">
                <a:solidFill>
                  <a:schemeClr val="tx2"/>
                </a:solidFill>
                <a:ea typeface="Lucida Grande"/>
                <a:cs typeface="Arial" panose="020B0604020202020204" pitchFamily="34" charset="0"/>
              </a:rPr>
              <a:t>2</a:t>
            </a:r>
            <a:r>
              <a:rPr lang="en-US" sz="2700" dirty="0">
                <a:solidFill>
                  <a:schemeClr val="tx2"/>
                </a:solidFill>
                <a:ea typeface="Lucida Grande"/>
                <a:cs typeface="Arial" panose="020B0604020202020204" pitchFamily="34" charset="0"/>
              </a:rPr>
              <a:t>, João Baptista Nelo</a:t>
            </a:r>
            <a:r>
              <a:rPr lang="en-US" sz="2700" baseline="30000" dirty="0">
                <a:solidFill>
                  <a:schemeClr val="tx2"/>
                </a:solidFill>
                <a:ea typeface="Lucida Grande"/>
                <a:cs typeface="Arial" panose="020B0604020202020204" pitchFamily="34" charset="0"/>
              </a:rPr>
              <a:t>1,3</a:t>
            </a:r>
            <a:r>
              <a:rPr lang="en-US" sz="2700" dirty="0">
                <a:solidFill>
                  <a:schemeClr val="tx2"/>
                </a:solidFill>
                <a:ea typeface="Lucida Grande"/>
                <a:cs typeface="Arial" panose="020B0604020202020204" pitchFamily="34" charset="0"/>
              </a:rPr>
              <a:t>, João Lino Rafael</a:t>
            </a:r>
            <a:r>
              <a:rPr lang="en-US" sz="2700" baseline="30000" dirty="0">
                <a:solidFill>
                  <a:schemeClr val="tx2"/>
                </a:solidFill>
                <a:ea typeface="Lucida Grande"/>
                <a:cs typeface="Arial" panose="020B0604020202020204" pitchFamily="34" charset="0"/>
              </a:rPr>
              <a:t>1,3</a:t>
            </a:r>
            <a:r>
              <a:rPr lang="en-US" sz="2700" dirty="0">
                <a:solidFill>
                  <a:schemeClr val="tx2"/>
                </a:solidFill>
                <a:ea typeface="Lucida Grande"/>
                <a:cs typeface="Arial" panose="020B0604020202020204" pitchFamily="34" charset="0"/>
              </a:rPr>
              <a:t>, José Franco Martins</a:t>
            </a:r>
            <a:r>
              <a:rPr lang="en-US" sz="2700" baseline="30000" dirty="0">
                <a:solidFill>
                  <a:schemeClr val="tx2"/>
                </a:solidFill>
                <a:ea typeface="Lucida Grande"/>
                <a:cs typeface="Arial" panose="020B0604020202020204" pitchFamily="34" charset="0"/>
              </a:rPr>
              <a:t>4</a:t>
            </a:r>
            <a:endParaRPr lang="en-US" sz="2700" baseline="30000" dirty="0">
              <a:solidFill>
                <a:schemeClr val="tx2"/>
              </a:solidFill>
              <a:cs typeface="Arial" panose="020B0604020202020204" pitchFamily="34" charset="0"/>
            </a:endParaRPr>
          </a:p>
        </p:txBody>
      </p:sp>
      <p:sp>
        <p:nvSpPr>
          <p:cNvPr id="64515" name="Rectangle 76"/>
          <p:cNvSpPr>
            <a:spLocks noChangeArrowheads="1"/>
          </p:cNvSpPr>
          <p:nvPr/>
        </p:nvSpPr>
        <p:spPr bwMode="auto">
          <a:xfrm>
            <a:off x="0" y="0"/>
            <a:ext cx="43891200" cy="33345119"/>
          </a:xfrm>
          <a:prstGeom prst="rect">
            <a:avLst/>
          </a:prstGeom>
          <a:noFill/>
          <a:ln w="9525">
            <a:solidFill>
              <a:schemeClr val="accent2"/>
            </a:solidFill>
            <a:round/>
            <a:headEnd/>
            <a:tailEnd/>
          </a:ln>
          <a:extLst>
            <a:ext uri="{909E8E84-426E-40dd-AFC4-6F175D3DCCD1}">
              <a14:hiddenFill xmlns="" xmlns:a14="http://schemas.microsoft.com/office/drawing/2010/main">
                <a:solidFill>
                  <a:srgbClr val="FFFFFF"/>
                </a:solidFill>
              </a14:hiddenFill>
            </a:ext>
          </a:extLst>
        </p:spPr>
        <p:txBody>
          <a:bodyPr/>
          <a:lstStyle/>
          <a:p>
            <a:pPr defTabSz="2469373" eaLnBrk="1" hangingPunct="1"/>
            <a:endParaRPr lang="en-US" sz="1800" dirty="0"/>
          </a:p>
        </p:txBody>
      </p:sp>
      <p:sp>
        <p:nvSpPr>
          <p:cNvPr id="35" name="Rectangle 34"/>
          <p:cNvSpPr/>
          <p:nvPr/>
        </p:nvSpPr>
        <p:spPr bwMode="auto">
          <a:xfrm>
            <a:off x="563851" y="5181600"/>
            <a:ext cx="21031200" cy="457200"/>
          </a:xfrm>
          <a:prstGeom prst="rect">
            <a:avLst/>
          </a:prstGeom>
          <a:solidFill>
            <a:schemeClr val="tx2"/>
          </a:solidFill>
          <a:ln w="19050" algn="ctr">
            <a:noFill/>
            <a:miter lim="800000"/>
            <a:headEnd/>
            <a:tailEnd/>
          </a:ln>
        </p:spPr>
        <p:txBody>
          <a:bodyPr wrap="none" anchor="ctr"/>
          <a:lstStyle/>
          <a:p>
            <a:pPr algn="ctr">
              <a:lnSpc>
                <a:spcPct val="90000"/>
              </a:lnSpc>
              <a:defRPr/>
            </a:pPr>
            <a:r>
              <a:rPr lang="en-US" sz="2419" spc="451" dirty="0">
                <a:solidFill>
                  <a:schemeClr val="bg2"/>
                </a:solidFill>
                <a:latin typeface="Arial" panose="020B0604020202020204" pitchFamily="34" charset="0"/>
                <a:cs typeface="Arial" panose="020B0604020202020204" pitchFamily="34" charset="0"/>
              </a:rPr>
              <a:t>Background</a:t>
            </a:r>
          </a:p>
        </p:txBody>
      </p:sp>
      <p:sp>
        <p:nvSpPr>
          <p:cNvPr id="37" name="Rectangle 36"/>
          <p:cNvSpPr/>
          <p:nvPr/>
        </p:nvSpPr>
        <p:spPr bwMode="auto">
          <a:xfrm>
            <a:off x="587825" y="10820400"/>
            <a:ext cx="21031200" cy="457200"/>
          </a:xfrm>
          <a:prstGeom prst="rect">
            <a:avLst/>
          </a:prstGeom>
          <a:solidFill>
            <a:schemeClr val="accent1"/>
          </a:solidFill>
          <a:ln w="28575" cmpd="sng" algn="ctr">
            <a:noFill/>
            <a:miter lim="800000"/>
            <a:headEnd/>
            <a:tailEnd/>
          </a:ln>
          <a:effectLst/>
        </p:spPr>
        <p:txBody>
          <a:bodyPr wrap="none" anchor="ctr"/>
          <a:lstStyle/>
          <a:p>
            <a:pPr algn="ctr">
              <a:lnSpc>
                <a:spcPct val="90000"/>
              </a:lnSpc>
              <a:defRPr/>
            </a:pPr>
            <a:r>
              <a:rPr lang="en-US" sz="2419" spc="451" dirty="0">
                <a:solidFill>
                  <a:schemeClr val="bg1"/>
                </a:solidFill>
                <a:latin typeface="Arial" panose="020B0604020202020204" pitchFamily="34" charset="0"/>
                <a:cs typeface="Arial" panose="020B0604020202020204" pitchFamily="34" charset="0"/>
              </a:rPr>
              <a:t>Methods</a:t>
            </a:r>
          </a:p>
        </p:txBody>
      </p:sp>
      <p:sp>
        <p:nvSpPr>
          <p:cNvPr id="46" name="Rectangle 45"/>
          <p:cNvSpPr/>
          <p:nvPr/>
        </p:nvSpPr>
        <p:spPr bwMode="auto">
          <a:xfrm>
            <a:off x="0" y="152400"/>
            <a:ext cx="43891200" cy="523583"/>
          </a:xfrm>
          <a:prstGeom prst="rect">
            <a:avLst/>
          </a:prstGeom>
          <a:solidFill>
            <a:schemeClr val="accent2"/>
          </a:solidFill>
          <a:ln w="19050" algn="ctr">
            <a:solidFill>
              <a:schemeClr val="accent2"/>
            </a:solidFill>
            <a:miter lim="800000"/>
            <a:headEnd/>
            <a:tailEnd/>
          </a:ln>
        </p:spPr>
        <p:txBody>
          <a:bodyPr wrap="none" anchor="ctr"/>
          <a:lstStyle/>
          <a:p>
            <a:pPr algn="ctr">
              <a:lnSpc>
                <a:spcPct val="90000"/>
              </a:lnSpc>
              <a:defRPr/>
            </a:pPr>
            <a:r>
              <a:rPr lang="en-US" sz="1900" spc="1407" dirty="0">
                <a:solidFill>
                  <a:schemeClr val="bg2"/>
                </a:solidFill>
                <a:latin typeface="Arial" panose="020B0604020202020204" pitchFamily="34" charset="0"/>
                <a:cs typeface="Arial" panose="020B0604020202020204" pitchFamily="34" charset="0"/>
              </a:rPr>
              <a:t>PRESENTATION 1602 | POSTER SESSION C</a:t>
            </a:r>
          </a:p>
        </p:txBody>
      </p:sp>
      <p:sp>
        <p:nvSpPr>
          <p:cNvPr id="52" name="TextBox 51"/>
          <p:cNvSpPr txBox="1"/>
          <p:nvPr/>
        </p:nvSpPr>
        <p:spPr bwMode="auto">
          <a:xfrm>
            <a:off x="528243" y="5791200"/>
            <a:ext cx="20973033" cy="3061607"/>
          </a:xfrm>
          <a:prstGeom prst="rect">
            <a:avLst/>
          </a:prstGeom>
          <a:noFill/>
          <a:ln w="19050" algn="ctr">
            <a:noFill/>
            <a:miter lim="800000"/>
            <a:headEnd/>
            <a:tailEnd/>
          </a:ln>
        </p:spPr>
        <p:txBody>
          <a:bodyPr wrap="square" lIns="0" tIns="0" rIns="0" bIns="0">
            <a:spAutoFit/>
          </a:bodyPr>
          <a:lstStyle/>
          <a:p>
            <a:pPr marL="685831" lvl="1" indent="-293927">
              <a:lnSpc>
                <a:spcPct val="120000"/>
              </a:lnSpc>
              <a:buClr>
                <a:schemeClr val="tx2"/>
              </a:buClr>
              <a:buSzPct val="126000"/>
              <a:buFont typeface="Arial" panose="020B0604020202020204" pitchFamily="34" charset="0"/>
              <a:buChar char="•"/>
              <a:defRPr/>
            </a:pPr>
            <a:r>
              <a:rPr lang="en-US" sz="2400" dirty="0">
                <a:solidFill>
                  <a:schemeClr val="tx2"/>
                </a:solidFill>
                <a:latin typeface="Arial" panose="020B0604020202020204" pitchFamily="34" charset="0"/>
                <a:cs typeface="Arial" panose="020B0604020202020204" pitchFamily="34" charset="0"/>
              </a:rPr>
              <a:t>Through the Trans Kunene Malaria Initiative (TKMI), the Isdell:Flowers Cross Border Malaria Initiative (IFCBMI) supports community-based implementation of malaria control activities within 4 municipalities of </a:t>
            </a:r>
            <a:r>
              <a:rPr lang="en-US" sz="2400" dirty="0" err="1">
                <a:solidFill>
                  <a:schemeClr val="tx2"/>
                </a:solidFill>
                <a:latin typeface="Arial" panose="020B0604020202020204" pitchFamily="34" charset="0"/>
                <a:cs typeface="Arial" panose="020B0604020202020204" pitchFamily="34" charset="0"/>
              </a:rPr>
              <a:t>Cuando</a:t>
            </a:r>
            <a:r>
              <a:rPr lang="en-US" sz="2400" dirty="0">
                <a:solidFill>
                  <a:schemeClr val="tx2"/>
                </a:solidFill>
                <a:latin typeface="Arial" panose="020B0604020202020204" pitchFamily="34" charset="0"/>
                <a:cs typeface="Arial" panose="020B0604020202020204" pitchFamily="34" charset="0"/>
              </a:rPr>
              <a:t> </a:t>
            </a:r>
            <a:r>
              <a:rPr lang="en-US" sz="2400" dirty="0" err="1">
                <a:solidFill>
                  <a:schemeClr val="tx2"/>
                </a:solidFill>
                <a:latin typeface="Arial" panose="020B0604020202020204" pitchFamily="34" charset="0"/>
                <a:cs typeface="Arial" panose="020B0604020202020204" pitchFamily="34" charset="0"/>
              </a:rPr>
              <a:t>Cubango</a:t>
            </a:r>
            <a:r>
              <a:rPr lang="en-US" sz="2400" dirty="0">
                <a:solidFill>
                  <a:schemeClr val="tx2"/>
                </a:solidFill>
                <a:latin typeface="Arial" panose="020B0604020202020204" pitchFamily="34" charset="0"/>
                <a:cs typeface="Arial" panose="020B0604020202020204" pitchFamily="34" charset="0"/>
              </a:rPr>
              <a:t> Province, Angola: </a:t>
            </a:r>
            <a:r>
              <a:rPr lang="en-US" sz="2400" dirty="0" err="1">
                <a:solidFill>
                  <a:schemeClr val="tx2"/>
                </a:solidFill>
                <a:latin typeface="Arial" panose="020B0604020202020204" pitchFamily="34" charset="0"/>
                <a:cs typeface="Arial" panose="020B0604020202020204" pitchFamily="34" charset="0"/>
              </a:rPr>
              <a:t>Calai</a:t>
            </a:r>
            <a:r>
              <a:rPr lang="en-US" sz="2400" dirty="0">
                <a:solidFill>
                  <a:schemeClr val="tx2"/>
                </a:solidFill>
                <a:latin typeface="Arial" panose="020B0604020202020204" pitchFamily="34" charset="0"/>
                <a:cs typeface="Arial" panose="020B0604020202020204" pitchFamily="34" charset="0"/>
              </a:rPr>
              <a:t>, </a:t>
            </a:r>
            <a:r>
              <a:rPr lang="en-US" sz="2400" dirty="0" err="1">
                <a:solidFill>
                  <a:schemeClr val="tx2"/>
                </a:solidFill>
                <a:latin typeface="Arial" panose="020B0604020202020204" pitchFamily="34" charset="0"/>
                <a:cs typeface="Arial" panose="020B0604020202020204" pitchFamily="34" charset="0"/>
              </a:rPr>
              <a:t>Cuangar</a:t>
            </a:r>
            <a:r>
              <a:rPr lang="en-US" sz="2400" dirty="0">
                <a:solidFill>
                  <a:schemeClr val="tx2"/>
                </a:solidFill>
                <a:latin typeface="Arial" panose="020B0604020202020204" pitchFamily="34" charset="0"/>
                <a:cs typeface="Arial" panose="020B0604020202020204" pitchFamily="34" charset="0"/>
              </a:rPr>
              <a:t>, </a:t>
            </a:r>
            <a:r>
              <a:rPr lang="en-US" sz="2400" dirty="0" err="1">
                <a:solidFill>
                  <a:schemeClr val="tx2"/>
                </a:solidFill>
                <a:latin typeface="Arial" panose="020B0604020202020204" pitchFamily="34" charset="0"/>
                <a:cs typeface="Arial" panose="020B0604020202020204" pitchFamily="34" charset="0"/>
              </a:rPr>
              <a:t>Dirico</a:t>
            </a:r>
            <a:r>
              <a:rPr lang="en-US" sz="2400" dirty="0">
                <a:solidFill>
                  <a:schemeClr val="tx2"/>
                </a:solidFill>
                <a:latin typeface="Arial" panose="020B0604020202020204" pitchFamily="34" charset="0"/>
                <a:cs typeface="Arial" panose="020B0604020202020204" pitchFamily="34" charset="0"/>
              </a:rPr>
              <a:t>, and </a:t>
            </a:r>
            <a:r>
              <a:rPr lang="en-US" sz="2400" dirty="0" err="1">
                <a:solidFill>
                  <a:schemeClr val="tx2"/>
                </a:solidFill>
                <a:latin typeface="Arial" panose="020B0604020202020204" pitchFamily="34" charset="0"/>
                <a:cs typeface="Arial" panose="020B0604020202020204" pitchFamily="34" charset="0"/>
              </a:rPr>
              <a:t>Rivungo</a:t>
            </a:r>
            <a:r>
              <a:rPr lang="en-US" sz="2400" dirty="0">
                <a:solidFill>
                  <a:schemeClr val="tx2"/>
                </a:solidFill>
                <a:latin typeface="Arial" panose="020B0604020202020204" pitchFamily="34" charset="0"/>
                <a:cs typeface="Arial" panose="020B0604020202020204" pitchFamily="34" charset="0"/>
              </a:rPr>
              <a:t>.</a:t>
            </a:r>
          </a:p>
          <a:p>
            <a:pPr marL="685831" lvl="1" indent="-293927">
              <a:lnSpc>
                <a:spcPct val="120000"/>
              </a:lnSpc>
              <a:buClr>
                <a:schemeClr val="tx2"/>
              </a:buClr>
              <a:buSzPct val="126000"/>
              <a:buFont typeface="Arial" panose="020B0604020202020204" pitchFamily="34" charset="0"/>
              <a:buChar char="•"/>
              <a:defRPr/>
            </a:pPr>
            <a:r>
              <a:rPr lang="en-US" sz="2400" dirty="0">
                <a:solidFill>
                  <a:schemeClr val="tx2"/>
                </a:solidFill>
                <a:latin typeface="Arial" panose="020B0604020202020204" pitchFamily="34" charset="0"/>
                <a:cs typeface="Arial" panose="020B0604020202020204" pitchFamily="34" charset="0"/>
              </a:rPr>
              <a:t>The strategic border position of these municipalities makes them priority areas for malaria elimination efforts, as indicated by previous funding requests of the SADC Elimination 8 Secretariat to The Global Fund and the Bill &amp; Melinda Gates Foundation.</a:t>
            </a:r>
          </a:p>
          <a:p>
            <a:pPr marL="685831" lvl="1" indent="-293927">
              <a:lnSpc>
                <a:spcPct val="120000"/>
              </a:lnSpc>
              <a:buClr>
                <a:schemeClr val="tx2"/>
              </a:buClr>
              <a:buSzPct val="126000"/>
              <a:buFont typeface="Arial" panose="020B0604020202020204" pitchFamily="34" charset="0"/>
              <a:buChar char="•"/>
              <a:defRPr/>
            </a:pPr>
            <a:r>
              <a:rPr lang="en-US" sz="2400" dirty="0">
                <a:solidFill>
                  <a:schemeClr val="tx2"/>
                </a:solidFill>
                <a:latin typeface="Arial" panose="020B0604020202020204" pitchFamily="34" charset="0"/>
                <a:ea typeface="Calibri" panose="020F0502020204030204" pitchFamily="34" charset="0"/>
                <a:cs typeface="Arial" panose="020B0604020202020204" pitchFamily="34" charset="0"/>
              </a:rPr>
              <a:t>Though classified nationally as only at ”moderate risk” (300-500 annual cases per 1,000 people), </a:t>
            </a:r>
            <a:r>
              <a:rPr lang="en-US" sz="2400" dirty="0" err="1">
                <a:solidFill>
                  <a:schemeClr val="tx2"/>
                </a:solidFill>
                <a:latin typeface="Arial" panose="020B0604020202020204" pitchFamily="34" charset="0"/>
                <a:ea typeface="Calibri" panose="020F0502020204030204" pitchFamily="34" charset="0"/>
                <a:cs typeface="Arial" panose="020B0604020202020204" pitchFamily="34" charset="0"/>
              </a:rPr>
              <a:t>Calai</a:t>
            </a:r>
            <a:r>
              <a:rPr lang="en-US" sz="2400" dirty="0">
                <a:solidFill>
                  <a:schemeClr val="tx2"/>
                </a:solidFill>
                <a:latin typeface="Arial" panose="020B0604020202020204" pitchFamily="34" charset="0"/>
                <a:ea typeface="Calibri" panose="020F0502020204030204" pitchFamily="34" charset="0"/>
                <a:cs typeface="Arial" panose="020B0604020202020204" pitchFamily="34" charset="0"/>
              </a:rPr>
              <a:t>, Cuangar, </a:t>
            </a:r>
            <a:r>
              <a:rPr lang="en-US" sz="2400" dirty="0" err="1">
                <a:solidFill>
                  <a:schemeClr val="tx2"/>
                </a:solidFill>
                <a:latin typeface="Arial" panose="020B0604020202020204" pitchFamily="34" charset="0"/>
                <a:ea typeface="Calibri" panose="020F0502020204030204" pitchFamily="34" charset="0"/>
                <a:cs typeface="Arial" panose="020B0604020202020204" pitchFamily="34" charset="0"/>
              </a:rPr>
              <a:t>Dirico</a:t>
            </a:r>
            <a:r>
              <a:rPr lang="en-US" sz="2400" dirty="0">
                <a:solidFill>
                  <a:schemeClr val="tx2"/>
                </a:solidFill>
                <a:latin typeface="Arial" panose="020B0604020202020204" pitchFamily="34" charset="0"/>
                <a:ea typeface="Calibri" panose="020F0502020204030204" pitchFamily="34" charset="0"/>
                <a:cs typeface="Arial" panose="020B0604020202020204" pitchFamily="34" charset="0"/>
              </a:rPr>
              <a:t>, and </a:t>
            </a:r>
            <a:r>
              <a:rPr lang="en-US" sz="2400" dirty="0" err="1">
                <a:solidFill>
                  <a:schemeClr val="tx2"/>
                </a:solidFill>
                <a:latin typeface="Arial" panose="020B0604020202020204" pitchFamily="34" charset="0"/>
                <a:ea typeface="Calibri" panose="020F0502020204030204" pitchFamily="34" charset="0"/>
                <a:cs typeface="Arial" panose="020B0604020202020204" pitchFamily="34" charset="0"/>
              </a:rPr>
              <a:t>Rivungo</a:t>
            </a:r>
            <a:r>
              <a:rPr lang="en-US" sz="2400" dirty="0">
                <a:solidFill>
                  <a:schemeClr val="tx2"/>
                </a:solidFill>
                <a:latin typeface="Arial" panose="020B0604020202020204" pitchFamily="34" charset="0"/>
                <a:ea typeface="Calibri" panose="020F0502020204030204" pitchFamily="34" charset="0"/>
                <a:cs typeface="Arial" panose="020B0604020202020204" pitchFamily="34" charset="0"/>
              </a:rPr>
              <a:t> municipalities are seen as strategic border reservoirs of the malaria parasite and are some of Angola’s few targeted areas for annual universal indoor residual spraying (IRS) campaigns. Mass insecticide treated net (</a:t>
            </a:r>
            <a:r>
              <a:rPr lang="en-US" sz="2400" dirty="0" err="1">
                <a:solidFill>
                  <a:schemeClr val="tx2"/>
                </a:solidFill>
                <a:latin typeface="Arial" panose="020B0604020202020204" pitchFamily="34" charset="0"/>
                <a:ea typeface="Calibri" panose="020F0502020204030204" pitchFamily="34" charset="0"/>
                <a:cs typeface="Arial" panose="020B0604020202020204" pitchFamily="34" charset="0"/>
              </a:rPr>
              <a:t>ITN</a:t>
            </a:r>
            <a:r>
              <a:rPr lang="en-US" sz="2400" dirty="0">
                <a:solidFill>
                  <a:schemeClr val="tx2"/>
                </a:solidFill>
                <a:latin typeface="Arial" panose="020B0604020202020204" pitchFamily="34" charset="0"/>
                <a:ea typeface="Calibri" panose="020F0502020204030204" pitchFamily="34" charset="0"/>
                <a:cs typeface="Arial" panose="020B0604020202020204" pitchFamily="34" charset="0"/>
              </a:rPr>
              <a:t>) distribution last occurred in these municipalities in 2018.</a:t>
            </a:r>
          </a:p>
        </p:txBody>
      </p:sp>
      <p:sp>
        <p:nvSpPr>
          <p:cNvPr id="55" name="Rectangle 54"/>
          <p:cNvSpPr/>
          <p:nvPr/>
        </p:nvSpPr>
        <p:spPr bwMode="auto">
          <a:xfrm>
            <a:off x="22104044" y="26118931"/>
            <a:ext cx="21031200" cy="457200"/>
          </a:xfrm>
          <a:prstGeom prst="rect">
            <a:avLst/>
          </a:prstGeom>
          <a:solidFill>
            <a:schemeClr val="tx1"/>
          </a:solidFill>
          <a:ln w="19050" algn="ctr">
            <a:noFill/>
            <a:miter lim="800000"/>
            <a:headEnd/>
            <a:tailEnd/>
          </a:ln>
        </p:spPr>
        <p:txBody>
          <a:bodyPr wrap="none" anchor="ctr"/>
          <a:lstStyle/>
          <a:p>
            <a:pPr algn="ctr">
              <a:lnSpc>
                <a:spcPct val="90000"/>
              </a:lnSpc>
              <a:defRPr/>
            </a:pPr>
            <a:r>
              <a:rPr lang="en-US" sz="2419" spc="451" dirty="0">
                <a:solidFill>
                  <a:schemeClr val="bg2"/>
                </a:solidFill>
                <a:latin typeface="Arial" panose="020B0604020202020204" pitchFamily="34" charset="0"/>
                <a:cs typeface="Arial" panose="020B0604020202020204" pitchFamily="34" charset="0"/>
              </a:rPr>
              <a:t>Conclusions</a:t>
            </a:r>
          </a:p>
        </p:txBody>
      </p:sp>
      <p:sp>
        <p:nvSpPr>
          <p:cNvPr id="51" name="Rectangle 50"/>
          <p:cNvSpPr/>
          <p:nvPr/>
        </p:nvSpPr>
        <p:spPr bwMode="auto">
          <a:xfrm>
            <a:off x="569163" y="9067800"/>
            <a:ext cx="21031200" cy="457200"/>
          </a:xfrm>
          <a:prstGeom prst="rect">
            <a:avLst/>
          </a:prstGeom>
          <a:solidFill>
            <a:schemeClr val="accent1"/>
          </a:solidFill>
          <a:ln w="28575" cmpd="sng" algn="ctr">
            <a:solidFill>
              <a:schemeClr val="accent1"/>
            </a:solidFill>
            <a:miter lim="800000"/>
            <a:headEnd/>
            <a:tailEnd/>
          </a:ln>
          <a:effectLst/>
        </p:spPr>
        <p:txBody>
          <a:bodyPr wrap="none" anchor="ctr"/>
          <a:lstStyle/>
          <a:p>
            <a:pPr algn="ctr">
              <a:lnSpc>
                <a:spcPct val="90000"/>
              </a:lnSpc>
              <a:defRPr/>
            </a:pPr>
            <a:r>
              <a:rPr lang="en-US" sz="2419" spc="451" dirty="0">
                <a:solidFill>
                  <a:schemeClr val="bg2"/>
                </a:solidFill>
                <a:latin typeface="Arial" panose="020B0604020202020204" pitchFamily="34" charset="0"/>
                <a:cs typeface="Arial" panose="020B0604020202020204" pitchFamily="34" charset="0"/>
              </a:rPr>
              <a:t>Objective</a:t>
            </a:r>
          </a:p>
        </p:txBody>
      </p:sp>
      <p:sp>
        <p:nvSpPr>
          <p:cNvPr id="41" name="Rectangle 40"/>
          <p:cNvSpPr/>
          <p:nvPr/>
        </p:nvSpPr>
        <p:spPr bwMode="auto">
          <a:xfrm>
            <a:off x="22104044" y="29337000"/>
            <a:ext cx="21031200" cy="457200"/>
          </a:xfrm>
          <a:prstGeom prst="rect">
            <a:avLst/>
          </a:prstGeom>
          <a:solidFill>
            <a:schemeClr val="accent1"/>
          </a:solidFill>
          <a:ln w="28575" cmpd="sng" algn="ctr">
            <a:noFill/>
            <a:miter lim="800000"/>
            <a:headEnd/>
            <a:tailEnd/>
          </a:ln>
          <a:effectLst/>
        </p:spPr>
        <p:txBody>
          <a:bodyPr wrap="none" anchor="ctr"/>
          <a:lstStyle/>
          <a:p>
            <a:pPr algn="ctr">
              <a:lnSpc>
                <a:spcPct val="90000"/>
              </a:lnSpc>
              <a:defRPr/>
            </a:pPr>
            <a:r>
              <a:rPr lang="en-US" sz="2419" spc="451" dirty="0">
                <a:solidFill>
                  <a:schemeClr val="bg1"/>
                </a:solidFill>
                <a:latin typeface="Arial" panose="020B0604020202020204" pitchFamily="34" charset="0"/>
                <a:cs typeface="Arial" panose="020B0604020202020204" pitchFamily="34" charset="0"/>
              </a:rPr>
              <a:t>Limitations</a:t>
            </a:r>
          </a:p>
        </p:txBody>
      </p:sp>
      <p:sp>
        <p:nvSpPr>
          <p:cNvPr id="78" name="Rectangle 77"/>
          <p:cNvSpPr/>
          <p:nvPr/>
        </p:nvSpPr>
        <p:spPr bwMode="auto">
          <a:xfrm>
            <a:off x="22154608" y="31448247"/>
            <a:ext cx="21031200" cy="457200"/>
          </a:xfrm>
          <a:prstGeom prst="rect">
            <a:avLst/>
          </a:prstGeom>
          <a:solidFill>
            <a:schemeClr val="tx1"/>
          </a:solidFill>
          <a:ln w="19050" algn="ctr">
            <a:noFill/>
            <a:miter lim="800000"/>
            <a:headEnd/>
            <a:tailEnd/>
          </a:ln>
        </p:spPr>
        <p:txBody>
          <a:bodyPr wrap="none" anchor="ctr"/>
          <a:lstStyle/>
          <a:p>
            <a:pPr algn="ctr">
              <a:lnSpc>
                <a:spcPct val="90000"/>
              </a:lnSpc>
              <a:defRPr/>
            </a:pPr>
            <a:r>
              <a:rPr lang="en-US" sz="2419" spc="451" dirty="0">
                <a:solidFill>
                  <a:schemeClr val="bg2"/>
                </a:solidFill>
                <a:latin typeface="Arial" panose="020B0604020202020204" pitchFamily="34" charset="0"/>
                <a:cs typeface="Arial" panose="020B0604020202020204" pitchFamily="34" charset="0"/>
              </a:rPr>
              <a:t>Acknowledgements</a:t>
            </a:r>
          </a:p>
        </p:txBody>
      </p:sp>
      <p:sp>
        <p:nvSpPr>
          <p:cNvPr id="20" name="Freeform 19"/>
          <p:cNvSpPr/>
          <p:nvPr/>
        </p:nvSpPr>
        <p:spPr bwMode="auto">
          <a:xfrm>
            <a:off x="29103641" y="18373726"/>
            <a:ext cx="286053" cy="1293019"/>
          </a:xfrm>
          <a:custGeom>
            <a:avLst/>
            <a:gdLst>
              <a:gd name="connsiteX0" fmla="*/ 356139 w 508539"/>
              <a:gd name="connsiteY0" fmla="*/ 0 h 2298700"/>
              <a:gd name="connsiteX1" fmla="*/ 381539 w 508539"/>
              <a:gd name="connsiteY1" fmla="*/ 63500 h 2298700"/>
              <a:gd name="connsiteX2" fmla="*/ 330739 w 508539"/>
              <a:gd name="connsiteY2" fmla="*/ 76200 h 2298700"/>
              <a:gd name="connsiteX3" fmla="*/ 343439 w 508539"/>
              <a:gd name="connsiteY3" fmla="*/ 152400 h 2298700"/>
              <a:gd name="connsiteX4" fmla="*/ 368839 w 508539"/>
              <a:gd name="connsiteY4" fmla="*/ 228600 h 2298700"/>
              <a:gd name="connsiteX5" fmla="*/ 381539 w 508539"/>
              <a:gd name="connsiteY5" fmla="*/ 317500 h 2298700"/>
              <a:gd name="connsiteX6" fmla="*/ 394239 w 508539"/>
              <a:gd name="connsiteY6" fmla="*/ 355600 h 2298700"/>
              <a:gd name="connsiteX7" fmla="*/ 406939 w 508539"/>
              <a:gd name="connsiteY7" fmla="*/ 431800 h 2298700"/>
              <a:gd name="connsiteX8" fmla="*/ 432339 w 508539"/>
              <a:gd name="connsiteY8" fmla="*/ 508000 h 2298700"/>
              <a:gd name="connsiteX9" fmla="*/ 419639 w 508539"/>
              <a:gd name="connsiteY9" fmla="*/ 546100 h 2298700"/>
              <a:gd name="connsiteX10" fmla="*/ 381539 w 508539"/>
              <a:gd name="connsiteY10" fmla="*/ 571500 h 2298700"/>
              <a:gd name="connsiteX11" fmla="*/ 343439 w 508539"/>
              <a:gd name="connsiteY11" fmla="*/ 609600 h 2298700"/>
              <a:gd name="connsiteX12" fmla="*/ 330739 w 508539"/>
              <a:gd name="connsiteY12" fmla="*/ 647700 h 2298700"/>
              <a:gd name="connsiteX13" fmla="*/ 343439 w 508539"/>
              <a:gd name="connsiteY13" fmla="*/ 723900 h 2298700"/>
              <a:gd name="connsiteX14" fmla="*/ 470439 w 508539"/>
              <a:gd name="connsiteY14" fmla="*/ 838200 h 2298700"/>
              <a:gd name="connsiteX15" fmla="*/ 508539 w 508539"/>
              <a:gd name="connsiteY15" fmla="*/ 876300 h 2298700"/>
              <a:gd name="connsiteX16" fmla="*/ 495839 w 508539"/>
              <a:gd name="connsiteY16" fmla="*/ 977900 h 2298700"/>
              <a:gd name="connsiteX17" fmla="*/ 432339 w 508539"/>
              <a:gd name="connsiteY17" fmla="*/ 1028700 h 2298700"/>
              <a:gd name="connsiteX18" fmla="*/ 394239 w 508539"/>
              <a:gd name="connsiteY18" fmla="*/ 1054100 h 2298700"/>
              <a:gd name="connsiteX19" fmla="*/ 356139 w 508539"/>
              <a:gd name="connsiteY19" fmla="*/ 1066800 h 2298700"/>
              <a:gd name="connsiteX20" fmla="*/ 241839 w 508539"/>
              <a:gd name="connsiteY20" fmla="*/ 1130300 h 2298700"/>
              <a:gd name="connsiteX21" fmla="*/ 203739 w 508539"/>
              <a:gd name="connsiteY21" fmla="*/ 1206500 h 2298700"/>
              <a:gd name="connsiteX22" fmla="*/ 191039 w 508539"/>
              <a:gd name="connsiteY22" fmla="*/ 1257300 h 2298700"/>
              <a:gd name="connsiteX23" fmla="*/ 305339 w 508539"/>
              <a:gd name="connsiteY23" fmla="*/ 1244600 h 2298700"/>
              <a:gd name="connsiteX24" fmla="*/ 343439 w 508539"/>
              <a:gd name="connsiteY24" fmla="*/ 1282700 h 2298700"/>
              <a:gd name="connsiteX25" fmla="*/ 406939 w 508539"/>
              <a:gd name="connsiteY25" fmla="*/ 1371600 h 2298700"/>
              <a:gd name="connsiteX26" fmla="*/ 394239 w 508539"/>
              <a:gd name="connsiteY26" fmla="*/ 1549400 h 2298700"/>
              <a:gd name="connsiteX27" fmla="*/ 343439 w 508539"/>
              <a:gd name="connsiteY27" fmla="*/ 1625600 h 2298700"/>
              <a:gd name="connsiteX28" fmla="*/ 279939 w 508539"/>
              <a:gd name="connsiteY28" fmla="*/ 1689100 h 2298700"/>
              <a:gd name="connsiteX29" fmla="*/ 216439 w 508539"/>
              <a:gd name="connsiteY29" fmla="*/ 1739900 h 2298700"/>
              <a:gd name="connsiteX30" fmla="*/ 25939 w 508539"/>
              <a:gd name="connsiteY30" fmla="*/ 1790700 h 2298700"/>
              <a:gd name="connsiteX31" fmla="*/ 539 w 508539"/>
              <a:gd name="connsiteY31" fmla="*/ 1828800 h 2298700"/>
              <a:gd name="connsiteX32" fmla="*/ 51339 w 508539"/>
              <a:gd name="connsiteY32" fmla="*/ 1905000 h 2298700"/>
              <a:gd name="connsiteX33" fmla="*/ 102139 w 508539"/>
              <a:gd name="connsiteY33" fmla="*/ 1981200 h 2298700"/>
              <a:gd name="connsiteX34" fmla="*/ 114839 w 508539"/>
              <a:gd name="connsiteY34" fmla="*/ 2019300 h 2298700"/>
              <a:gd name="connsiteX35" fmla="*/ 127539 w 508539"/>
              <a:gd name="connsiteY35" fmla="*/ 2095500 h 2298700"/>
              <a:gd name="connsiteX36" fmla="*/ 203739 w 508539"/>
              <a:gd name="connsiteY36" fmla="*/ 2108200 h 2298700"/>
              <a:gd name="connsiteX37" fmla="*/ 292639 w 508539"/>
              <a:gd name="connsiteY37" fmla="*/ 2146300 h 2298700"/>
              <a:gd name="connsiteX38" fmla="*/ 343439 w 508539"/>
              <a:gd name="connsiteY38" fmla="*/ 2159000 h 2298700"/>
              <a:gd name="connsiteX39" fmla="*/ 394239 w 508539"/>
              <a:gd name="connsiteY39" fmla="*/ 2235200 h 2298700"/>
              <a:gd name="connsiteX40" fmla="*/ 432339 w 508539"/>
              <a:gd name="connsiteY40" fmla="*/ 2298700 h 229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08539" h="2298700">
                <a:moveTo>
                  <a:pt x="356139" y="0"/>
                </a:moveTo>
                <a:cubicBezTo>
                  <a:pt x="364606" y="21167"/>
                  <a:pt x="388748" y="41873"/>
                  <a:pt x="381539" y="63500"/>
                </a:cubicBezTo>
                <a:cubicBezTo>
                  <a:pt x="376019" y="80059"/>
                  <a:pt x="337615" y="60157"/>
                  <a:pt x="330739" y="76200"/>
                </a:cubicBezTo>
                <a:cubicBezTo>
                  <a:pt x="320595" y="99868"/>
                  <a:pt x="337194" y="127418"/>
                  <a:pt x="343439" y="152400"/>
                </a:cubicBezTo>
                <a:cubicBezTo>
                  <a:pt x="349933" y="178375"/>
                  <a:pt x="368839" y="228600"/>
                  <a:pt x="368839" y="228600"/>
                </a:cubicBezTo>
                <a:cubicBezTo>
                  <a:pt x="373072" y="258233"/>
                  <a:pt x="375668" y="288147"/>
                  <a:pt x="381539" y="317500"/>
                </a:cubicBezTo>
                <a:cubicBezTo>
                  <a:pt x="384164" y="330627"/>
                  <a:pt x="391335" y="342532"/>
                  <a:pt x="394239" y="355600"/>
                </a:cubicBezTo>
                <a:cubicBezTo>
                  <a:pt x="399825" y="380737"/>
                  <a:pt x="400694" y="406818"/>
                  <a:pt x="406939" y="431800"/>
                </a:cubicBezTo>
                <a:cubicBezTo>
                  <a:pt x="413433" y="457775"/>
                  <a:pt x="432339" y="508000"/>
                  <a:pt x="432339" y="508000"/>
                </a:cubicBezTo>
                <a:cubicBezTo>
                  <a:pt x="428106" y="520700"/>
                  <a:pt x="428002" y="535647"/>
                  <a:pt x="419639" y="546100"/>
                </a:cubicBezTo>
                <a:cubicBezTo>
                  <a:pt x="410104" y="558019"/>
                  <a:pt x="393265" y="561729"/>
                  <a:pt x="381539" y="571500"/>
                </a:cubicBezTo>
                <a:cubicBezTo>
                  <a:pt x="367741" y="582998"/>
                  <a:pt x="356139" y="596900"/>
                  <a:pt x="343439" y="609600"/>
                </a:cubicBezTo>
                <a:cubicBezTo>
                  <a:pt x="339206" y="622300"/>
                  <a:pt x="330739" y="634313"/>
                  <a:pt x="330739" y="647700"/>
                </a:cubicBezTo>
                <a:cubicBezTo>
                  <a:pt x="330739" y="673450"/>
                  <a:pt x="335296" y="699471"/>
                  <a:pt x="343439" y="723900"/>
                </a:cubicBezTo>
                <a:cubicBezTo>
                  <a:pt x="360789" y="775950"/>
                  <a:pt x="444083" y="811844"/>
                  <a:pt x="470439" y="838200"/>
                </a:cubicBezTo>
                <a:lnTo>
                  <a:pt x="508539" y="876300"/>
                </a:lnTo>
                <a:cubicBezTo>
                  <a:pt x="504306" y="910167"/>
                  <a:pt x="504819" y="944972"/>
                  <a:pt x="495839" y="977900"/>
                </a:cubicBezTo>
                <a:cubicBezTo>
                  <a:pt x="482318" y="1027478"/>
                  <a:pt x="467988" y="1010875"/>
                  <a:pt x="432339" y="1028700"/>
                </a:cubicBezTo>
                <a:cubicBezTo>
                  <a:pt x="418687" y="1035526"/>
                  <a:pt x="407891" y="1047274"/>
                  <a:pt x="394239" y="1054100"/>
                </a:cubicBezTo>
                <a:cubicBezTo>
                  <a:pt x="382265" y="1060087"/>
                  <a:pt x="367841" y="1060299"/>
                  <a:pt x="356139" y="1066800"/>
                </a:cubicBezTo>
                <a:cubicBezTo>
                  <a:pt x="225131" y="1139582"/>
                  <a:pt x="328050" y="1101563"/>
                  <a:pt x="241839" y="1130300"/>
                </a:cubicBezTo>
                <a:cubicBezTo>
                  <a:pt x="214009" y="1172045"/>
                  <a:pt x="216884" y="1160492"/>
                  <a:pt x="203739" y="1206500"/>
                </a:cubicBezTo>
                <a:cubicBezTo>
                  <a:pt x="198944" y="1223283"/>
                  <a:pt x="174696" y="1251171"/>
                  <a:pt x="191039" y="1257300"/>
                </a:cubicBezTo>
                <a:cubicBezTo>
                  <a:pt x="226933" y="1270760"/>
                  <a:pt x="267239" y="1248833"/>
                  <a:pt x="305339" y="1244600"/>
                </a:cubicBezTo>
                <a:cubicBezTo>
                  <a:pt x="318039" y="1257300"/>
                  <a:pt x="331750" y="1269063"/>
                  <a:pt x="343439" y="1282700"/>
                </a:cubicBezTo>
                <a:cubicBezTo>
                  <a:pt x="367068" y="1310267"/>
                  <a:pt x="386837" y="1341447"/>
                  <a:pt x="406939" y="1371600"/>
                </a:cubicBezTo>
                <a:cubicBezTo>
                  <a:pt x="402706" y="1430867"/>
                  <a:pt x="408650" y="1491756"/>
                  <a:pt x="394239" y="1549400"/>
                </a:cubicBezTo>
                <a:cubicBezTo>
                  <a:pt x="386835" y="1579016"/>
                  <a:pt x="360372" y="1600200"/>
                  <a:pt x="343439" y="1625600"/>
                </a:cubicBezTo>
                <a:cubicBezTo>
                  <a:pt x="309572" y="1676400"/>
                  <a:pt x="330739" y="1655233"/>
                  <a:pt x="279939" y="1689100"/>
                </a:cubicBezTo>
                <a:cubicBezTo>
                  <a:pt x="223133" y="1774309"/>
                  <a:pt x="290051" y="1690825"/>
                  <a:pt x="216439" y="1739900"/>
                </a:cubicBezTo>
                <a:cubicBezTo>
                  <a:pt x="99925" y="1817576"/>
                  <a:pt x="316490" y="1766487"/>
                  <a:pt x="25939" y="1790700"/>
                </a:cubicBezTo>
                <a:cubicBezTo>
                  <a:pt x="17472" y="1803400"/>
                  <a:pt x="3048" y="1813744"/>
                  <a:pt x="539" y="1828800"/>
                </a:cubicBezTo>
                <a:cubicBezTo>
                  <a:pt x="-5176" y="1863090"/>
                  <a:pt x="36099" y="1885406"/>
                  <a:pt x="51339" y="1905000"/>
                </a:cubicBezTo>
                <a:cubicBezTo>
                  <a:pt x="70081" y="1929097"/>
                  <a:pt x="92486" y="1952240"/>
                  <a:pt x="102139" y="1981200"/>
                </a:cubicBezTo>
                <a:cubicBezTo>
                  <a:pt x="106372" y="1993900"/>
                  <a:pt x="111935" y="2006232"/>
                  <a:pt x="114839" y="2019300"/>
                </a:cubicBezTo>
                <a:cubicBezTo>
                  <a:pt x="120425" y="2044437"/>
                  <a:pt x="109331" y="2077292"/>
                  <a:pt x="127539" y="2095500"/>
                </a:cubicBezTo>
                <a:cubicBezTo>
                  <a:pt x="145747" y="2113708"/>
                  <a:pt x="178339" y="2103967"/>
                  <a:pt x="203739" y="2108200"/>
                </a:cubicBezTo>
                <a:cubicBezTo>
                  <a:pt x="233372" y="2120900"/>
                  <a:pt x="262340" y="2135282"/>
                  <a:pt x="292639" y="2146300"/>
                </a:cubicBezTo>
                <a:cubicBezTo>
                  <a:pt x="309043" y="2152265"/>
                  <a:pt x="330303" y="2147506"/>
                  <a:pt x="343439" y="2159000"/>
                </a:cubicBezTo>
                <a:cubicBezTo>
                  <a:pt x="366413" y="2179102"/>
                  <a:pt x="377306" y="2209800"/>
                  <a:pt x="394239" y="2235200"/>
                </a:cubicBezTo>
                <a:cubicBezTo>
                  <a:pt x="424890" y="2281176"/>
                  <a:pt x="412813" y="2259648"/>
                  <a:pt x="432339" y="2298700"/>
                </a:cubicBezTo>
              </a:path>
            </a:pathLst>
          </a:custGeom>
          <a:noFill/>
          <a:ln w="19050" algn="ctr">
            <a:noFill/>
            <a:miter lim="800000"/>
            <a:headEnd/>
            <a:tailEnd/>
          </a:ln>
        </p:spPr>
        <p:txBody>
          <a:bodyPr rtlCol="0" anchor="ctr"/>
          <a:lstStyle/>
          <a:p>
            <a:pPr algn="ctr"/>
            <a:endParaRPr lang="en-US" sz="1800"/>
          </a:p>
        </p:txBody>
      </p:sp>
      <p:sp>
        <p:nvSpPr>
          <p:cNvPr id="42" name="TextBox 41">
            <a:extLst>
              <a:ext uri="{FF2B5EF4-FFF2-40B4-BE49-F238E27FC236}">
                <a16:creationId xmlns:a16="http://schemas.microsoft.com/office/drawing/2014/main" id="{94E99478-B9B3-C347-8D04-581669D65D2F}"/>
              </a:ext>
            </a:extLst>
          </p:cNvPr>
          <p:cNvSpPr txBox="1"/>
          <p:nvPr/>
        </p:nvSpPr>
        <p:spPr bwMode="auto">
          <a:xfrm>
            <a:off x="625326" y="9746184"/>
            <a:ext cx="21090781" cy="845616"/>
          </a:xfrm>
          <a:prstGeom prst="rect">
            <a:avLst/>
          </a:prstGeom>
          <a:noFill/>
          <a:ln w="19050" algn="ctr">
            <a:noFill/>
            <a:miter lim="800000"/>
            <a:headEnd/>
            <a:tailEnd/>
          </a:ln>
        </p:spPr>
        <p:txBody>
          <a:bodyPr wrap="square" lIns="0" tIns="0" rIns="0" bIns="0">
            <a:spAutoFit/>
          </a:bodyPr>
          <a:lstStyle/>
          <a:p>
            <a:pPr>
              <a:lnSpc>
                <a:spcPct val="120000"/>
              </a:lnSpc>
              <a:buClr>
                <a:schemeClr val="tx2"/>
              </a:buClr>
              <a:buSzPct val="100000"/>
              <a:defRPr/>
            </a:pPr>
            <a:r>
              <a:rPr lang="en-US" sz="2400" dirty="0">
                <a:solidFill>
                  <a:schemeClr val="tx2"/>
                </a:solidFill>
                <a:latin typeface="Arial" panose="020B0604020202020204" pitchFamily="34" charset="0"/>
                <a:cs typeface="Arial" panose="020B0604020202020204" pitchFamily="34" charset="0"/>
              </a:rPr>
              <a:t>This study aimed to track key indicators within TKMI / IFCBMI program areas in </a:t>
            </a:r>
            <a:r>
              <a:rPr lang="en-US" sz="2400" dirty="0" err="1">
                <a:solidFill>
                  <a:schemeClr val="tx2"/>
                </a:solidFill>
                <a:latin typeface="Arial" panose="020B0604020202020204" pitchFamily="34" charset="0"/>
                <a:cs typeface="Arial" panose="020B0604020202020204" pitchFamily="34" charset="0"/>
              </a:rPr>
              <a:t>Cuando</a:t>
            </a:r>
            <a:r>
              <a:rPr lang="en-US" sz="2400" dirty="0">
                <a:solidFill>
                  <a:schemeClr val="tx2"/>
                </a:solidFill>
                <a:latin typeface="Arial" panose="020B0604020202020204" pitchFamily="34" charset="0"/>
                <a:cs typeface="Arial" panose="020B0604020202020204" pitchFamily="34" charset="0"/>
              </a:rPr>
              <a:t> </a:t>
            </a:r>
            <a:r>
              <a:rPr lang="en-US" sz="2400" dirty="0" err="1">
                <a:solidFill>
                  <a:schemeClr val="tx2"/>
                </a:solidFill>
                <a:latin typeface="Arial" panose="020B0604020202020204" pitchFamily="34" charset="0"/>
                <a:cs typeface="Arial" panose="020B0604020202020204" pitchFamily="34" charset="0"/>
              </a:rPr>
              <a:t>Cubango</a:t>
            </a:r>
            <a:r>
              <a:rPr lang="en-US" sz="2400" dirty="0">
                <a:solidFill>
                  <a:schemeClr val="tx2"/>
                </a:solidFill>
                <a:latin typeface="Arial" panose="020B0604020202020204" pitchFamily="34" charset="0"/>
                <a:cs typeface="Arial" panose="020B0604020202020204" pitchFamily="34" charset="0"/>
              </a:rPr>
              <a:t> Province, Angola on an annual basis to assess indicators of vector control implementation, including: 1) Household IRS coverage within the prior 12 months; 2) Access to </a:t>
            </a:r>
            <a:r>
              <a:rPr lang="en-US" sz="2400" dirty="0" err="1">
                <a:solidFill>
                  <a:schemeClr val="tx2"/>
                </a:solidFill>
                <a:latin typeface="Arial" panose="020B0604020202020204" pitchFamily="34" charset="0"/>
                <a:cs typeface="Arial" panose="020B0604020202020204" pitchFamily="34" charset="0"/>
              </a:rPr>
              <a:t>ITNs</a:t>
            </a:r>
            <a:r>
              <a:rPr lang="en-US" sz="2400" dirty="0">
                <a:solidFill>
                  <a:schemeClr val="tx2"/>
                </a:solidFill>
                <a:latin typeface="Arial" panose="020B0604020202020204" pitchFamily="34" charset="0"/>
                <a:cs typeface="Arial" panose="020B0604020202020204" pitchFamily="34" charset="0"/>
              </a:rPr>
              <a:t>; 3) Use of </a:t>
            </a:r>
            <a:r>
              <a:rPr lang="en-US" sz="2400" dirty="0" err="1">
                <a:solidFill>
                  <a:schemeClr val="tx2"/>
                </a:solidFill>
                <a:latin typeface="Arial" panose="020B0604020202020204" pitchFamily="34" charset="0"/>
                <a:cs typeface="Arial" panose="020B0604020202020204" pitchFamily="34" charset="0"/>
              </a:rPr>
              <a:t>ITNs</a:t>
            </a:r>
            <a:r>
              <a:rPr lang="en-US" sz="2400" dirty="0">
                <a:solidFill>
                  <a:schemeClr val="tx2"/>
                </a:solidFill>
                <a:latin typeface="Arial" panose="020B0604020202020204" pitchFamily="34" charset="0"/>
                <a:cs typeface="Arial" panose="020B0604020202020204" pitchFamily="34" charset="0"/>
              </a:rPr>
              <a:t>.</a:t>
            </a:r>
          </a:p>
        </p:txBody>
      </p:sp>
      <p:sp>
        <p:nvSpPr>
          <p:cNvPr id="56" name="TextBox 55">
            <a:extLst>
              <a:ext uri="{FF2B5EF4-FFF2-40B4-BE49-F238E27FC236}">
                <a16:creationId xmlns:a16="http://schemas.microsoft.com/office/drawing/2014/main" id="{2EE239ED-B14C-C449-B863-A8ECD42696E9}"/>
              </a:ext>
            </a:extLst>
          </p:cNvPr>
          <p:cNvSpPr txBox="1"/>
          <p:nvPr/>
        </p:nvSpPr>
        <p:spPr bwMode="auto">
          <a:xfrm>
            <a:off x="528243" y="11506200"/>
            <a:ext cx="9850390" cy="8379986"/>
          </a:xfrm>
          <a:prstGeom prst="rect">
            <a:avLst/>
          </a:prstGeom>
          <a:noFill/>
          <a:ln w="19050" algn="ctr">
            <a:noFill/>
            <a:miter lim="800000"/>
            <a:headEnd/>
            <a:tailEnd/>
          </a:ln>
        </p:spPr>
        <p:txBody>
          <a:bodyPr wrap="square" lIns="0" tIns="0" rIns="0" bIns="0">
            <a:spAutoFit/>
          </a:bodyPr>
          <a:lstStyle/>
          <a:p>
            <a:pPr marL="293927" indent="-293927">
              <a:lnSpc>
                <a:spcPct val="120000"/>
              </a:lnSpc>
              <a:buClr>
                <a:schemeClr val="tx2"/>
              </a:buClr>
              <a:buSzPct val="126000"/>
              <a:buFont typeface="Wingdings" pitchFamily="2" charset="2"/>
              <a:buChar char="Ø"/>
              <a:defRPr/>
            </a:pPr>
            <a:r>
              <a:rPr lang="en-US" sz="2400" b="1" dirty="0">
                <a:solidFill>
                  <a:schemeClr val="tx2"/>
                </a:solidFill>
                <a:latin typeface="Arial" panose="020B0604020202020204" pitchFamily="34" charset="0"/>
                <a:cs typeface="Arial" panose="020B0604020202020204" pitchFamily="34" charset="0"/>
              </a:rPr>
              <a:t>Study design: </a:t>
            </a:r>
            <a:r>
              <a:rPr lang="en-US" sz="2400" dirty="0">
                <a:solidFill>
                  <a:schemeClr val="tx2"/>
                </a:solidFill>
                <a:latin typeface="Arial" panose="020B0604020202020204" pitchFamily="34" charset="0"/>
                <a:cs typeface="Arial" panose="020B0604020202020204" pitchFamily="34" charset="0"/>
              </a:rPr>
              <a:t>Yearly cross-sectional household survey administered through a structured questionnaire on </a:t>
            </a:r>
            <a:r>
              <a:rPr lang="en-US" sz="2400" dirty="0" err="1">
                <a:solidFill>
                  <a:schemeClr val="tx2"/>
                </a:solidFill>
                <a:latin typeface="Arial" panose="020B0604020202020204" pitchFamily="34" charset="0"/>
                <a:cs typeface="Arial" panose="020B0604020202020204" pitchFamily="34" charset="0"/>
              </a:rPr>
              <a:t>KoboCollect</a:t>
            </a:r>
            <a:r>
              <a:rPr lang="en-US" sz="2400" dirty="0">
                <a:solidFill>
                  <a:schemeClr val="tx2"/>
                </a:solidFill>
                <a:latin typeface="Arial" panose="020B0604020202020204" pitchFamily="34" charset="0"/>
                <a:cs typeface="Arial" panose="020B0604020202020204" pitchFamily="34" charset="0"/>
              </a:rPr>
              <a:t> platform.</a:t>
            </a:r>
            <a:endParaRPr lang="en-US" sz="2400" b="1" dirty="0">
              <a:solidFill>
                <a:schemeClr val="tx2"/>
              </a:solidFill>
              <a:latin typeface="Arial" panose="020B0604020202020204" pitchFamily="34" charset="0"/>
              <a:cs typeface="Arial" panose="020B0604020202020204" pitchFamily="34" charset="0"/>
            </a:endParaRPr>
          </a:p>
          <a:p>
            <a:pPr marL="293927" indent="-293927">
              <a:lnSpc>
                <a:spcPct val="120000"/>
              </a:lnSpc>
              <a:buClr>
                <a:schemeClr val="tx2"/>
              </a:buClr>
              <a:buSzPct val="126000"/>
              <a:buFont typeface="Wingdings" pitchFamily="2" charset="2"/>
              <a:buChar char="Ø"/>
              <a:defRPr/>
            </a:pPr>
            <a:r>
              <a:rPr lang="en-US" sz="2400" b="1" dirty="0">
                <a:solidFill>
                  <a:schemeClr val="tx2"/>
                </a:solidFill>
                <a:latin typeface="Arial" panose="020B0604020202020204" pitchFamily="34" charset="0"/>
                <a:cs typeface="Arial" panose="020B0604020202020204" pitchFamily="34" charset="0"/>
              </a:rPr>
              <a:t>Sampling frame: </a:t>
            </a:r>
            <a:r>
              <a:rPr lang="en-US" sz="2400" dirty="0">
                <a:solidFill>
                  <a:schemeClr val="tx2"/>
                </a:solidFill>
                <a:latin typeface="Arial" panose="020B0604020202020204" pitchFamily="34" charset="0"/>
                <a:cs typeface="Arial" panose="020B0604020202020204" pitchFamily="34" charset="0"/>
              </a:rPr>
              <a:t>TKMI / IFCBMI program areas in </a:t>
            </a:r>
            <a:r>
              <a:rPr lang="en-US" sz="2400" dirty="0" err="1">
                <a:solidFill>
                  <a:schemeClr val="tx2"/>
                </a:solidFill>
                <a:latin typeface="Arial" panose="020B0604020202020204" pitchFamily="34" charset="0"/>
                <a:cs typeface="Arial" panose="020B0604020202020204" pitchFamily="34" charset="0"/>
              </a:rPr>
              <a:t>Cuando</a:t>
            </a:r>
            <a:r>
              <a:rPr lang="en-US" sz="2400" dirty="0">
                <a:solidFill>
                  <a:schemeClr val="tx2"/>
                </a:solidFill>
                <a:latin typeface="Arial" panose="020B0604020202020204" pitchFamily="34" charset="0"/>
                <a:cs typeface="Arial" panose="020B0604020202020204" pitchFamily="34" charset="0"/>
              </a:rPr>
              <a:t> </a:t>
            </a:r>
            <a:r>
              <a:rPr lang="en-US" sz="2400" dirty="0" err="1">
                <a:solidFill>
                  <a:schemeClr val="tx2"/>
                </a:solidFill>
                <a:latin typeface="Arial" panose="020B0604020202020204" pitchFamily="34" charset="0"/>
                <a:cs typeface="Arial" panose="020B0604020202020204" pitchFamily="34" charset="0"/>
              </a:rPr>
              <a:t>Cubango</a:t>
            </a:r>
            <a:r>
              <a:rPr lang="en-US" sz="2400" dirty="0">
                <a:solidFill>
                  <a:schemeClr val="tx2"/>
                </a:solidFill>
                <a:latin typeface="Arial" panose="020B0604020202020204" pitchFamily="34" charset="0"/>
                <a:cs typeface="Arial" panose="020B0604020202020204" pitchFamily="34" charset="0"/>
              </a:rPr>
              <a:t>, Angola (Figure 1, circled in red).</a:t>
            </a:r>
            <a:endParaRPr lang="en-US" sz="2400" b="1" dirty="0">
              <a:solidFill>
                <a:schemeClr val="tx2"/>
              </a:solidFill>
              <a:latin typeface="Arial" panose="020B0604020202020204" pitchFamily="34" charset="0"/>
              <a:cs typeface="Arial" panose="020B0604020202020204" pitchFamily="34" charset="0"/>
            </a:endParaRPr>
          </a:p>
          <a:p>
            <a:pPr marL="293927" indent="-293927">
              <a:lnSpc>
                <a:spcPct val="120000"/>
              </a:lnSpc>
              <a:buClr>
                <a:schemeClr val="tx2"/>
              </a:buClr>
              <a:buSzPct val="126000"/>
              <a:buFont typeface="Wingdings" pitchFamily="2" charset="2"/>
              <a:buChar char="Ø"/>
              <a:defRPr/>
            </a:pPr>
            <a:r>
              <a:rPr lang="en-US" sz="2400" b="1" dirty="0">
                <a:solidFill>
                  <a:schemeClr val="tx2"/>
                </a:solidFill>
                <a:latin typeface="Arial" panose="020B0604020202020204" pitchFamily="34" charset="0"/>
                <a:cs typeface="Arial" panose="020B0604020202020204" pitchFamily="34" charset="0"/>
              </a:rPr>
              <a:t>Sample size:</a:t>
            </a:r>
            <a:r>
              <a:rPr lang="en-US" sz="2400" dirty="0">
                <a:solidFill>
                  <a:schemeClr val="tx2"/>
                </a:solidFill>
                <a:latin typeface="Arial" panose="020B0604020202020204" pitchFamily="34" charset="0"/>
                <a:cs typeface="Arial" panose="020B0604020202020204" pitchFamily="34" charset="0"/>
              </a:rPr>
              <a:t> Based on power calculation intending to achieve at least 80% power to detect annual incremental improvements in key outcome measures.</a:t>
            </a:r>
            <a:endParaRPr lang="en-US" sz="2400" b="1" dirty="0">
              <a:solidFill>
                <a:schemeClr val="tx2"/>
              </a:solidFill>
              <a:latin typeface="Arial" panose="020B0604020202020204" pitchFamily="34" charset="0"/>
              <a:cs typeface="Arial" panose="020B0604020202020204" pitchFamily="34" charset="0"/>
            </a:endParaRPr>
          </a:p>
          <a:p>
            <a:pPr marL="293927" indent="-293927">
              <a:lnSpc>
                <a:spcPct val="120000"/>
              </a:lnSpc>
              <a:buClr>
                <a:schemeClr val="tx2"/>
              </a:buClr>
              <a:buSzPct val="126000"/>
              <a:buFont typeface="Wingdings" pitchFamily="2" charset="2"/>
              <a:buChar char="Ø"/>
              <a:defRPr/>
            </a:pPr>
            <a:r>
              <a:rPr lang="en-US" sz="2400" b="1" dirty="0">
                <a:solidFill>
                  <a:schemeClr val="tx2"/>
                </a:solidFill>
                <a:latin typeface="Arial" panose="020B0604020202020204" pitchFamily="34" charset="0"/>
                <a:cs typeface="Arial" panose="020B0604020202020204" pitchFamily="34" charset="0"/>
              </a:rPr>
              <a:t>Sampling: </a:t>
            </a:r>
            <a:r>
              <a:rPr lang="en-US" sz="2400" dirty="0">
                <a:solidFill>
                  <a:schemeClr val="tx2"/>
                </a:solidFill>
                <a:latin typeface="Arial" panose="020B0604020202020204" pitchFamily="34" charset="0"/>
                <a:cs typeface="Arial" panose="020B0604020202020204" pitchFamily="34" charset="0"/>
              </a:rPr>
              <a:t>Geographically stratified random sampling of households</a:t>
            </a:r>
            <a:r>
              <a:rPr lang="en-US" sz="2400" b="1" dirty="0">
                <a:solidFill>
                  <a:schemeClr val="tx2"/>
                </a:solidFill>
                <a:latin typeface="Arial" panose="020B0604020202020204" pitchFamily="34" charset="0"/>
                <a:cs typeface="Arial" panose="020B0604020202020204" pitchFamily="34" charset="0"/>
              </a:rPr>
              <a:t>. </a:t>
            </a:r>
            <a:r>
              <a:rPr lang="en-US" sz="2400" dirty="0">
                <a:solidFill>
                  <a:schemeClr val="tx2"/>
                </a:solidFill>
                <a:latin typeface="Arial" panose="020B0604020202020204" pitchFamily="34" charset="0"/>
                <a:cs typeface="Arial" panose="020B0604020202020204" pitchFamily="34" charset="0"/>
              </a:rPr>
              <a:t>Respondents were </a:t>
            </a:r>
            <a:r>
              <a:rPr lang="en-US" sz="2400" dirty="0">
                <a:solidFill>
                  <a:schemeClr val="tx2"/>
                </a:solidFill>
                <a:latin typeface="Arial" panose="020B0604020202020204" pitchFamily="34" charset="0"/>
                <a:ea typeface="Helvetica Neue" panose="02000503000000020004" pitchFamily="2" charset="0"/>
                <a:cs typeface="Arial" panose="020B0604020202020204" pitchFamily="34" charset="0"/>
              </a:rPr>
              <a:t>female, </a:t>
            </a:r>
            <a:r>
              <a:rPr lang="en-ZA" sz="2400" dirty="0">
                <a:solidFill>
                  <a:schemeClr val="tx2"/>
                </a:solidFill>
                <a:latin typeface="Arial" panose="020B0604020202020204" pitchFamily="34" charset="0"/>
                <a:ea typeface="Helvetica Neue" panose="02000503000000020004" pitchFamily="2" charset="0"/>
                <a:cs typeface="Arial" panose="020B0604020202020204" pitchFamily="34" charset="0"/>
                <a:sym typeface="Symbol" pitchFamily="2" charset="2"/>
              </a:rPr>
              <a:t></a:t>
            </a:r>
            <a:r>
              <a:rPr lang="en-US" sz="2400" dirty="0">
                <a:solidFill>
                  <a:schemeClr val="tx2"/>
                </a:solidFill>
                <a:latin typeface="Arial" panose="020B0604020202020204" pitchFamily="34" charset="0"/>
                <a:ea typeface="Helvetica Neue" panose="02000503000000020004" pitchFamily="2" charset="0"/>
                <a:cs typeface="Arial" panose="020B0604020202020204" pitchFamily="34" charset="0"/>
              </a:rPr>
              <a:t>18 years, and provided informed consent.</a:t>
            </a:r>
            <a:endParaRPr lang="en-US" sz="2400" b="1" dirty="0">
              <a:solidFill>
                <a:schemeClr val="tx2"/>
              </a:solidFill>
              <a:latin typeface="Arial" panose="020B0604020202020204" pitchFamily="34" charset="0"/>
              <a:cs typeface="Arial" panose="020B0604020202020204" pitchFamily="34" charset="0"/>
            </a:endParaRPr>
          </a:p>
          <a:p>
            <a:pPr marL="293927" indent="-293927">
              <a:lnSpc>
                <a:spcPct val="120000"/>
              </a:lnSpc>
              <a:buClr>
                <a:schemeClr val="tx2"/>
              </a:buClr>
              <a:buSzPct val="126000"/>
              <a:buFont typeface="Wingdings" pitchFamily="2" charset="2"/>
              <a:buChar char="Ø"/>
              <a:defRPr/>
            </a:pPr>
            <a:r>
              <a:rPr lang="en-US" sz="2400" b="1" dirty="0">
                <a:solidFill>
                  <a:schemeClr val="tx2"/>
                </a:solidFill>
                <a:latin typeface="Arial" panose="020B0604020202020204" pitchFamily="34" charset="0"/>
                <a:cs typeface="Arial" panose="020B0604020202020204" pitchFamily="34" charset="0"/>
              </a:rPr>
              <a:t>Data collection: </a:t>
            </a:r>
            <a:r>
              <a:rPr lang="en-US" sz="2400" dirty="0">
                <a:solidFill>
                  <a:schemeClr val="tx2"/>
                </a:solidFill>
                <a:latin typeface="Arial" panose="020B0604020202020204" pitchFamily="34" charset="0"/>
                <a:cs typeface="Arial" panose="020B0604020202020204" pitchFamily="34" charset="0"/>
              </a:rPr>
              <a:t>Jun-Aug 2020, May-Aug 2021, May-Jun &amp; Sept 2022.</a:t>
            </a:r>
          </a:p>
          <a:p>
            <a:pPr marL="293927" indent="-293927">
              <a:lnSpc>
                <a:spcPct val="120000"/>
              </a:lnSpc>
              <a:buClr>
                <a:schemeClr val="tx2"/>
              </a:buClr>
              <a:buSzPct val="126000"/>
              <a:buFont typeface="Wingdings" pitchFamily="2" charset="2"/>
              <a:buChar char="Ø"/>
              <a:defRPr/>
            </a:pPr>
            <a:r>
              <a:rPr lang="en-US" sz="2400" b="1" dirty="0">
                <a:solidFill>
                  <a:schemeClr val="tx2"/>
                </a:solidFill>
                <a:latin typeface="Arial" panose="020B0604020202020204" pitchFamily="34" charset="0"/>
                <a:ea typeface="Helvetica Neue" panose="02000503000000020004" pitchFamily="2" charset="0"/>
                <a:cs typeface="Arial" panose="020B0604020202020204" pitchFamily="34" charset="0"/>
              </a:rPr>
              <a:t>Data analysis: </a:t>
            </a:r>
            <a:r>
              <a:rPr lang="en-US" sz="2400" dirty="0">
                <a:solidFill>
                  <a:schemeClr val="tx2"/>
                </a:solidFill>
                <a:latin typeface="Arial" panose="020B0604020202020204" pitchFamily="34" charset="0"/>
                <a:ea typeface="Helvetica Neue" panose="02000503000000020004" pitchFamily="2" charset="0"/>
                <a:cs typeface="Arial" panose="020B0604020202020204" pitchFamily="34" charset="0"/>
              </a:rPr>
              <a:t>Descriptive statistics were calculated with 95% confidence intervals. Statistical tests to compare differences in outcomes over time included unadjusted logistic regression (dichotomous variables) and OLS regression (continuous variables) of the outcomes on an indicator for survey year. The significance threshold was set at .05. Data was analyzed in STATA v14.2.</a:t>
            </a:r>
            <a:endParaRPr lang="en-US" sz="2400" b="1" dirty="0">
              <a:solidFill>
                <a:schemeClr val="tx2"/>
              </a:solidFill>
              <a:latin typeface="Arial" panose="020B0604020202020204" pitchFamily="34" charset="0"/>
              <a:ea typeface="Helvetica Neue" panose="02000503000000020004" pitchFamily="2" charset="0"/>
              <a:cs typeface="Arial" panose="020B0604020202020204" pitchFamily="34" charset="0"/>
            </a:endParaRPr>
          </a:p>
          <a:p>
            <a:pPr marL="293927" indent="-293927">
              <a:lnSpc>
                <a:spcPct val="120000"/>
              </a:lnSpc>
              <a:buClr>
                <a:schemeClr val="tx2"/>
              </a:buClr>
              <a:buSzPct val="126000"/>
              <a:buFont typeface="Wingdings" pitchFamily="2" charset="2"/>
              <a:buChar char="Ø"/>
              <a:defRPr/>
            </a:pPr>
            <a:r>
              <a:rPr lang="en-US" sz="2400" b="1" dirty="0">
                <a:solidFill>
                  <a:schemeClr val="tx2"/>
                </a:solidFill>
                <a:latin typeface="Arial" panose="020B0604020202020204" pitchFamily="34" charset="0"/>
                <a:ea typeface="Helvetica Neue" panose="02000503000000020004" pitchFamily="2" charset="0"/>
                <a:cs typeface="Arial" panose="020B0604020202020204" pitchFamily="34" charset="0"/>
              </a:rPr>
              <a:t>Ethical considerations: </a:t>
            </a:r>
            <a:r>
              <a:rPr lang="en-US" sz="2400" dirty="0">
                <a:solidFill>
                  <a:schemeClr val="tx2"/>
                </a:solidFill>
                <a:latin typeface="Arial" panose="020B0604020202020204" pitchFamily="34" charset="0"/>
                <a:ea typeface="Helvetica Neue" panose="02000503000000020004" pitchFamily="2" charset="0"/>
                <a:cs typeface="Arial" panose="020B0604020202020204" pitchFamily="34" charset="0"/>
              </a:rPr>
              <a:t>This study was approved by the ethical committee of the Ministry of Health in Angola.</a:t>
            </a:r>
            <a:endParaRPr lang="en-US" sz="2400" dirty="0">
              <a:solidFill>
                <a:schemeClr val="tx2"/>
              </a:solidFill>
              <a:latin typeface="Arial" panose="020B0604020202020204" pitchFamily="34" charset="0"/>
              <a:cs typeface="Arial" panose="020B0604020202020204" pitchFamily="34" charset="0"/>
            </a:endParaRPr>
          </a:p>
        </p:txBody>
      </p:sp>
      <p:sp>
        <p:nvSpPr>
          <p:cNvPr id="59" name="TextBox 58">
            <a:extLst>
              <a:ext uri="{FF2B5EF4-FFF2-40B4-BE49-F238E27FC236}">
                <a16:creationId xmlns:a16="http://schemas.microsoft.com/office/drawing/2014/main" id="{C714DFCF-DF3F-6C48-8C1B-C2F53B6A7724}"/>
              </a:ext>
            </a:extLst>
          </p:cNvPr>
          <p:cNvSpPr txBox="1"/>
          <p:nvPr/>
        </p:nvSpPr>
        <p:spPr bwMode="auto">
          <a:xfrm>
            <a:off x="22154610" y="32075517"/>
            <a:ext cx="21161825" cy="402418"/>
          </a:xfrm>
          <a:prstGeom prst="rect">
            <a:avLst/>
          </a:prstGeom>
          <a:noFill/>
          <a:ln w="19050" algn="ctr">
            <a:noFill/>
            <a:miter lim="800000"/>
            <a:headEnd/>
            <a:tailEnd/>
          </a:ln>
        </p:spPr>
        <p:txBody>
          <a:bodyPr wrap="square" lIns="0" tIns="0" rIns="0" bIns="0">
            <a:spAutoFit/>
          </a:bodyPr>
          <a:lstStyle/>
          <a:p>
            <a:pPr>
              <a:lnSpc>
                <a:spcPct val="120000"/>
              </a:lnSpc>
              <a:buClr>
                <a:schemeClr val="tx2"/>
              </a:buClr>
              <a:buSzPct val="126000"/>
              <a:defRPr/>
            </a:pPr>
            <a:r>
              <a:rPr lang="en-US" sz="2400" dirty="0">
                <a:solidFill>
                  <a:schemeClr val="tx2"/>
                </a:solidFill>
                <a:latin typeface="Arial" panose="020B0604020202020204" pitchFamily="34" charset="0"/>
                <a:cs typeface="Arial" panose="020B0604020202020204" pitchFamily="34" charset="0"/>
              </a:rPr>
              <a:t>We wish to thank TKMI / IFCBMI staff, volunteer data collectors, and survey respondents. </a:t>
            </a:r>
          </a:p>
        </p:txBody>
      </p:sp>
      <p:sp>
        <p:nvSpPr>
          <p:cNvPr id="61" name="Rectangle 60">
            <a:extLst>
              <a:ext uri="{FF2B5EF4-FFF2-40B4-BE49-F238E27FC236}">
                <a16:creationId xmlns:a16="http://schemas.microsoft.com/office/drawing/2014/main" id="{77CD3B41-3CA4-8643-B481-0D5755C29C56}"/>
              </a:ext>
            </a:extLst>
          </p:cNvPr>
          <p:cNvSpPr/>
          <p:nvPr/>
        </p:nvSpPr>
        <p:spPr bwMode="auto">
          <a:xfrm>
            <a:off x="22176593" y="5180722"/>
            <a:ext cx="21031200" cy="457200"/>
          </a:xfrm>
          <a:prstGeom prst="rect">
            <a:avLst/>
          </a:prstGeom>
          <a:solidFill>
            <a:schemeClr val="accent1"/>
          </a:solidFill>
          <a:ln w="28575" cmpd="sng" algn="ctr">
            <a:solidFill>
              <a:schemeClr val="accent1"/>
            </a:solidFill>
            <a:miter lim="800000"/>
            <a:headEnd/>
            <a:tailEnd/>
          </a:ln>
        </p:spPr>
        <p:txBody>
          <a:bodyPr wrap="none" anchor="ctr"/>
          <a:lstStyle/>
          <a:p>
            <a:pPr algn="ctr">
              <a:lnSpc>
                <a:spcPct val="90000"/>
              </a:lnSpc>
              <a:defRPr/>
            </a:pPr>
            <a:r>
              <a:rPr lang="en-US" sz="2419" spc="451" dirty="0">
                <a:solidFill>
                  <a:schemeClr val="bg2"/>
                </a:solidFill>
                <a:latin typeface="Arial" panose="020B0604020202020204" pitchFamily="34" charset="0"/>
                <a:cs typeface="Arial" panose="020B0604020202020204" pitchFamily="34" charset="0"/>
              </a:rPr>
              <a:t>Results, </a:t>
            </a:r>
            <a:r>
              <a:rPr lang="en-US" sz="2419" spc="451" dirty="0" err="1">
                <a:solidFill>
                  <a:schemeClr val="bg2"/>
                </a:solidFill>
                <a:latin typeface="Arial" panose="020B0604020202020204" pitchFamily="34" charset="0"/>
                <a:cs typeface="Arial" panose="020B0604020202020204" pitchFamily="34" charset="0"/>
              </a:rPr>
              <a:t>con’t</a:t>
            </a:r>
            <a:r>
              <a:rPr lang="en-US" sz="2419" spc="451" dirty="0">
                <a:solidFill>
                  <a:schemeClr val="bg2"/>
                </a:solidFill>
                <a:latin typeface="Arial" panose="020B0604020202020204" pitchFamily="34" charset="0"/>
                <a:cs typeface="Arial" panose="020B0604020202020204" pitchFamily="34" charset="0"/>
              </a:rPr>
              <a:t>.</a:t>
            </a:r>
          </a:p>
        </p:txBody>
      </p:sp>
      <p:sp>
        <p:nvSpPr>
          <p:cNvPr id="2" name="Rectangle 1">
            <a:extLst>
              <a:ext uri="{FF2B5EF4-FFF2-40B4-BE49-F238E27FC236}">
                <a16:creationId xmlns:a16="http://schemas.microsoft.com/office/drawing/2014/main" id="{73A3EF31-6605-FA41-A044-829631DC7307}"/>
              </a:ext>
            </a:extLst>
          </p:cNvPr>
          <p:cNvSpPr/>
          <p:nvPr/>
        </p:nvSpPr>
        <p:spPr>
          <a:xfrm>
            <a:off x="10593464" y="3801039"/>
            <a:ext cx="22659057" cy="1197764"/>
          </a:xfrm>
          <a:prstGeom prst="rect">
            <a:avLst/>
          </a:prstGeom>
        </p:spPr>
        <p:txBody>
          <a:bodyPr wrap="square">
            <a:spAutoFit/>
          </a:bodyPr>
          <a:lstStyle/>
          <a:p>
            <a:pPr algn="ctr" eaLnBrk="1" hangingPunct="1">
              <a:spcAft>
                <a:spcPts val="676"/>
              </a:spcAft>
              <a:defRPr/>
            </a:pPr>
            <a:r>
              <a:rPr lang="en-US" altLang="en-US" sz="2200" baseline="30000" dirty="0">
                <a:solidFill>
                  <a:srgbClr val="052049"/>
                </a:solidFill>
                <a:latin typeface="Arial" panose="020B0604020202020204" pitchFamily="34" charset="0"/>
                <a:cs typeface="Arial" panose="020B0604020202020204" pitchFamily="34" charset="0"/>
              </a:rPr>
              <a:t>1</a:t>
            </a:r>
            <a:r>
              <a:rPr lang="en-US" altLang="en-US" sz="2200" i="1" dirty="0">
                <a:solidFill>
                  <a:srgbClr val="052049"/>
                </a:solidFill>
                <a:latin typeface="Arial" panose="020B0604020202020204" pitchFamily="34" charset="0"/>
                <a:cs typeface="Arial" panose="020B0604020202020204" pitchFamily="34" charset="0"/>
              </a:rPr>
              <a:t>Isdell:Flowers Cross Border Malaria Initiative, </a:t>
            </a:r>
            <a:r>
              <a:rPr lang="en-US" altLang="en-US" sz="2200" i="1" baseline="30000" dirty="0">
                <a:solidFill>
                  <a:srgbClr val="052049"/>
                </a:solidFill>
                <a:latin typeface="Arial" panose="020B0604020202020204" pitchFamily="34" charset="0"/>
                <a:cs typeface="Arial" panose="020B0604020202020204" pitchFamily="34" charset="0"/>
              </a:rPr>
              <a:t>2</a:t>
            </a:r>
            <a:r>
              <a:rPr lang="en-US" altLang="en-US" sz="2200" i="1" dirty="0">
                <a:solidFill>
                  <a:srgbClr val="052049"/>
                </a:solidFill>
                <a:latin typeface="Arial" panose="020B0604020202020204" pitchFamily="34" charset="0"/>
                <a:cs typeface="Arial" panose="020B0604020202020204" pitchFamily="34" charset="0"/>
              </a:rPr>
              <a:t>University of Washington, Seattle, WA, United States, </a:t>
            </a:r>
            <a:r>
              <a:rPr lang="en-US" altLang="en-US" sz="2200" i="1" baseline="30000" dirty="0">
                <a:solidFill>
                  <a:srgbClr val="052049"/>
                </a:solidFill>
                <a:latin typeface="Arial" panose="020B0604020202020204" pitchFamily="34" charset="0"/>
                <a:cs typeface="Arial" panose="020B0604020202020204" pitchFamily="34" charset="0"/>
              </a:rPr>
              <a:t>3</a:t>
            </a:r>
            <a:r>
              <a:rPr lang="en-US" altLang="en-US" sz="2200" i="1" dirty="0">
                <a:solidFill>
                  <a:srgbClr val="052049"/>
                </a:solidFill>
                <a:latin typeface="Arial" panose="020B0604020202020204" pitchFamily="34" charset="0"/>
                <a:cs typeface="Arial" panose="020B0604020202020204" pitchFamily="34" charset="0"/>
              </a:rPr>
              <a:t>Trans Kunene Malaria Initiative, Anglican Diocese of Angola, Luanda, Angola, </a:t>
            </a:r>
            <a:r>
              <a:rPr lang="en-US" altLang="en-US" sz="2200" i="1" baseline="30000" dirty="0">
                <a:solidFill>
                  <a:srgbClr val="052049"/>
                </a:solidFill>
                <a:latin typeface="Arial" panose="020B0604020202020204" pitchFamily="34" charset="0"/>
                <a:cs typeface="Arial" panose="020B0604020202020204" pitchFamily="34" charset="0"/>
              </a:rPr>
              <a:t>4</a:t>
            </a:r>
            <a:r>
              <a:rPr lang="en-US" altLang="en-US" sz="2200" i="1" dirty="0">
                <a:solidFill>
                  <a:srgbClr val="052049"/>
                </a:solidFill>
                <a:latin typeface="Arial" panose="020B0604020202020204" pitchFamily="34" charset="0"/>
                <a:cs typeface="Arial" panose="020B0604020202020204" pitchFamily="34" charset="0"/>
              </a:rPr>
              <a:t>National Malaria Control Program, Ministry of Health, Luanda, Angola</a:t>
            </a:r>
          </a:p>
          <a:p>
            <a:pPr algn="ctr" eaLnBrk="1" hangingPunct="1">
              <a:spcAft>
                <a:spcPts val="676"/>
              </a:spcAft>
              <a:defRPr/>
            </a:pPr>
            <a:r>
              <a:rPr lang="en-US" altLang="en-US" sz="2200" dirty="0" err="1">
                <a:solidFill>
                  <a:srgbClr val="052049"/>
                </a:solidFill>
                <a:latin typeface="Arial" panose="020B0604020202020204" pitchFamily="34" charset="0"/>
                <a:cs typeface="Arial" panose="020B0604020202020204" pitchFamily="34" charset="0"/>
              </a:rPr>
              <a:t>amaglior@jcflowersfoundation.org</a:t>
            </a:r>
            <a:r>
              <a:rPr lang="en-US" altLang="en-US" sz="2200" dirty="0">
                <a:solidFill>
                  <a:srgbClr val="052049"/>
                </a:solidFill>
                <a:latin typeface="Arial" panose="020B0604020202020204" pitchFamily="34" charset="0"/>
                <a:cs typeface="Arial" panose="020B0604020202020204" pitchFamily="34" charset="0"/>
              </a:rPr>
              <a:t> | +1 714 864 0599</a:t>
            </a:r>
          </a:p>
        </p:txBody>
      </p:sp>
      <p:sp>
        <p:nvSpPr>
          <p:cNvPr id="28" name="Rectangle 27">
            <a:extLst>
              <a:ext uri="{FF2B5EF4-FFF2-40B4-BE49-F238E27FC236}">
                <a16:creationId xmlns:a16="http://schemas.microsoft.com/office/drawing/2014/main" id="{287163F7-AC26-B741-ADDD-64E8375601B9}"/>
              </a:ext>
            </a:extLst>
          </p:cNvPr>
          <p:cNvSpPr/>
          <p:nvPr/>
        </p:nvSpPr>
        <p:spPr bwMode="auto">
          <a:xfrm>
            <a:off x="587825" y="20116800"/>
            <a:ext cx="21031200" cy="457200"/>
          </a:xfrm>
          <a:prstGeom prst="rect">
            <a:avLst/>
          </a:prstGeom>
          <a:solidFill>
            <a:schemeClr val="accent1"/>
          </a:solidFill>
          <a:ln w="28575" cmpd="sng" algn="ctr">
            <a:solidFill>
              <a:schemeClr val="accent1"/>
            </a:solidFill>
            <a:miter lim="800000"/>
            <a:headEnd/>
            <a:tailEnd/>
          </a:ln>
        </p:spPr>
        <p:txBody>
          <a:bodyPr wrap="none" anchor="ctr"/>
          <a:lstStyle/>
          <a:p>
            <a:pPr algn="ctr">
              <a:lnSpc>
                <a:spcPct val="90000"/>
              </a:lnSpc>
              <a:defRPr/>
            </a:pPr>
            <a:r>
              <a:rPr lang="en-US" sz="2419" spc="451" dirty="0">
                <a:solidFill>
                  <a:schemeClr val="bg2"/>
                </a:solidFill>
                <a:latin typeface="Arial" panose="020B0604020202020204" pitchFamily="34" charset="0"/>
                <a:cs typeface="Arial" panose="020B0604020202020204" pitchFamily="34" charset="0"/>
              </a:rPr>
              <a:t>Results</a:t>
            </a:r>
          </a:p>
        </p:txBody>
      </p:sp>
      <p:graphicFrame>
        <p:nvGraphicFramePr>
          <p:cNvPr id="30" name="Table 29">
            <a:extLst>
              <a:ext uri="{FF2B5EF4-FFF2-40B4-BE49-F238E27FC236}">
                <a16:creationId xmlns:a16="http://schemas.microsoft.com/office/drawing/2014/main" id="{5EF96881-9AE1-6A42-9C11-4B1EB322DB87}"/>
              </a:ext>
            </a:extLst>
          </p:cNvPr>
          <p:cNvGraphicFramePr>
            <a:graphicFrameLocks noGrp="1"/>
          </p:cNvGraphicFramePr>
          <p:nvPr>
            <p:extLst>
              <p:ext uri="{D42A27DB-BD31-4B8C-83A1-F6EECF244321}">
                <p14:modId xmlns:p14="http://schemas.microsoft.com/office/powerpoint/2010/main" val="3197296830"/>
              </p:ext>
            </p:extLst>
          </p:nvPr>
        </p:nvGraphicFramePr>
        <p:xfrm>
          <a:off x="10716913" y="18364200"/>
          <a:ext cx="10883450" cy="1521984"/>
        </p:xfrm>
        <a:graphic>
          <a:graphicData uri="http://schemas.openxmlformats.org/drawingml/2006/table">
            <a:tbl>
              <a:tblPr firstRow="1" firstCol="1" bandRow="1"/>
              <a:tblGrid>
                <a:gridCol w="7037078">
                  <a:extLst>
                    <a:ext uri="{9D8B030D-6E8A-4147-A177-3AD203B41FA5}">
                      <a16:colId xmlns:a16="http://schemas.microsoft.com/office/drawing/2014/main" val="3149673474"/>
                    </a:ext>
                  </a:extLst>
                </a:gridCol>
                <a:gridCol w="1282124">
                  <a:extLst>
                    <a:ext uri="{9D8B030D-6E8A-4147-A177-3AD203B41FA5}">
                      <a16:colId xmlns:a16="http://schemas.microsoft.com/office/drawing/2014/main" val="1407178443"/>
                    </a:ext>
                  </a:extLst>
                </a:gridCol>
                <a:gridCol w="1282124">
                  <a:extLst>
                    <a:ext uri="{9D8B030D-6E8A-4147-A177-3AD203B41FA5}">
                      <a16:colId xmlns:a16="http://schemas.microsoft.com/office/drawing/2014/main" val="725271201"/>
                    </a:ext>
                  </a:extLst>
                </a:gridCol>
                <a:gridCol w="1282124">
                  <a:extLst>
                    <a:ext uri="{9D8B030D-6E8A-4147-A177-3AD203B41FA5}">
                      <a16:colId xmlns:a16="http://schemas.microsoft.com/office/drawing/2014/main" val="2874170266"/>
                    </a:ext>
                  </a:extLst>
                </a:gridCol>
              </a:tblGrid>
              <a:tr h="380496">
                <a:tc>
                  <a:txBody>
                    <a:bodyPr/>
                    <a:lstStyle/>
                    <a:p>
                      <a:pPr marL="0" marR="0" algn="l">
                        <a:spcBef>
                          <a:spcPts val="0"/>
                        </a:spcBef>
                        <a:spcAft>
                          <a:spcPts val="0"/>
                        </a:spcAft>
                      </a:pPr>
                      <a:r>
                        <a:rPr lang="en-US" sz="2200" b="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Table 1. Household demographics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200" b="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2020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200" b="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2021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200" b="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2022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34076718"/>
                  </a:ext>
                </a:extLst>
              </a:tr>
              <a:tr h="380496">
                <a:tc>
                  <a:txBody>
                    <a:bodyPr/>
                    <a:lstStyle/>
                    <a:p>
                      <a:pPr marL="0" marR="0" algn="l">
                        <a:spcBef>
                          <a:spcPts val="0"/>
                        </a:spcBef>
                        <a:spcAft>
                          <a:spcPts val="0"/>
                        </a:spcAft>
                      </a:pPr>
                      <a:r>
                        <a:rPr lang="en-US" sz="2200" b="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Sample size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200" b="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2805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200" b="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2249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200" b="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1876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3772182"/>
                  </a:ext>
                </a:extLst>
              </a:tr>
              <a:tr h="380496">
                <a:tc>
                  <a:txBody>
                    <a:bodyPr/>
                    <a:lstStyle/>
                    <a:p>
                      <a:pPr marL="0" marR="0" algn="l">
                        <a:spcBef>
                          <a:spcPts val="0"/>
                        </a:spcBef>
                        <a:spcAft>
                          <a:spcPts val="0"/>
                        </a:spcAft>
                      </a:pPr>
                      <a:r>
                        <a:rPr lang="en-US" sz="2200" b="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Avg. no of people who slept in the household last night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200" b="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200" b="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4.6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200" b="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4.7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4958269"/>
                  </a:ext>
                </a:extLst>
              </a:tr>
              <a:tr h="380496">
                <a:tc>
                  <a:txBody>
                    <a:bodyPr/>
                    <a:lstStyle/>
                    <a:p>
                      <a:pPr marL="0" marR="0" algn="l">
                        <a:spcBef>
                          <a:spcPts val="0"/>
                        </a:spcBef>
                        <a:spcAft>
                          <a:spcPts val="0"/>
                        </a:spcAft>
                      </a:pPr>
                      <a:r>
                        <a:rPr lang="en-US" sz="2200" b="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Avg. no of sleeping spaces in the household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200" b="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200" b="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2.1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200" b="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4932975"/>
                  </a:ext>
                </a:extLst>
              </a:tr>
            </a:tbl>
          </a:graphicData>
        </a:graphic>
      </p:graphicFrame>
      <p:grpSp>
        <p:nvGrpSpPr>
          <p:cNvPr id="25" name="Group 24">
            <a:extLst>
              <a:ext uri="{FF2B5EF4-FFF2-40B4-BE49-F238E27FC236}">
                <a16:creationId xmlns:a16="http://schemas.microsoft.com/office/drawing/2014/main" id="{CEC468B3-9960-F686-14BB-023E3054565F}"/>
              </a:ext>
            </a:extLst>
          </p:cNvPr>
          <p:cNvGrpSpPr/>
          <p:nvPr/>
        </p:nvGrpSpPr>
        <p:grpSpPr>
          <a:xfrm>
            <a:off x="10593463" y="11626880"/>
            <a:ext cx="10979001" cy="6203920"/>
            <a:chOff x="12160528" y="10575683"/>
            <a:chExt cx="13231281" cy="6401040"/>
          </a:xfrm>
        </p:grpSpPr>
        <p:pic>
          <p:nvPicPr>
            <p:cNvPr id="49" name="Picture 48">
              <a:extLst>
                <a:ext uri="{FF2B5EF4-FFF2-40B4-BE49-F238E27FC236}">
                  <a16:creationId xmlns:a16="http://schemas.microsoft.com/office/drawing/2014/main" id="{FA13EC0B-9F06-004A-918C-E7B084B4748F}"/>
                </a:ext>
              </a:extLst>
            </p:cNvPr>
            <p:cNvPicPr>
              <a:picLocks noChangeAspect="1"/>
            </p:cNvPicPr>
            <p:nvPr/>
          </p:nvPicPr>
          <p:blipFill rotWithShape="1">
            <a:blip r:embed="rId4">
              <a:extLst>
                <a:ext uri="{28A0092B-C50C-407E-A947-70E740481C1C}">
                  <a14:useLocalDpi xmlns:a14="http://schemas.microsoft.com/office/drawing/2010/main" val="0"/>
                </a:ext>
              </a:extLst>
            </a:blip>
            <a:srcRect l="2737" t="16923" r="2911" b="30537"/>
            <a:stretch/>
          </p:blipFill>
          <p:spPr bwMode="auto">
            <a:xfrm>
              <a:off x="12284991" y="11209631"/>
              <a:ext cx="13106818" cy="5767092"/>
            </a:xfrm>
            <a:prstGeom prst="rect">
              <a:avLst/>
            </a:prstGeom>
            <a:noFill/>
            <a:ln>
              <a:noFill/>
            </a:ln>
            <a:extLst>
              <a:ext uri="{53640926-AAD7-44d8-BBD7-CCE9431645EC}">
                <a14:shadowObscured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a:ext>
            </a:extLst>
          </p:spPr>
        </p:pic>
        <p:sp>
          <p:nvSpPr>
            <p:cNvPr id="3" name="Oval 2">
              <a:extLst>
                <a:ext uri="{FF2B5EF4-FFF2-40B4-BE49-F238E27FC236}">
                  <a16:creationId xmlns:a16="http://schemas.microsoft.com/office/drawing/2014/main" id="{2A2785FB-66F7-BB9C-864A-BA2DCF82ACA8}"/>
                </a:ext>
              </a:extLst>
            </p:cNvPr>
            <p:cNvSpPr/>
            <p:nvPr/>
          </p:nvSpPr>
          <p:spPr bwMode="auto">
            <a:xfrm>
              <a:off x="14706600" y="13187079"/>
              <a:ext cx="3657600" cy="1519521"/>
            </a:xfrm>
            <a:prstGeom prst="ellipse">
              <a:avLst/>
            </a:prstGeom>
            <a:noFill/>
            <a:ln w="57150" algn="ctr">
              <a:solidFill>
                <a:srgbClr val="FF0000"/>
              </a:solidFill>
              <a:miter lim="800000"/>
              <a:headEnd/>
              <a:tailEnd/>
            </a:ln>
          </p:spPr>
          <p:txBody>
            <a:bodyPr wrap="none" rtlCol="0" anchor="ctr"/>
            <a:lstStyle/>
            <a:p>
              <a:pPr algn="ctr">
                <a:lnSpc>
                  <a:spcPct val="90000"/>
                </a:lnSpc>
              </a:pPr>
              <a:endParaRPr lang="en-US" sz="1372" b="1" dirty="0" err="1">
                <a:solidFill>
                  <a:schemeClr val="bg1"/>
                </a:solidFill>
                <a:latin typeface="+mj-lt"/>
              </a:endParaRPr>
            </a:p>
          </p:txBody>
        </p:sp>
        <p:sp>
          <p:nvSpPr>
            <p:cNvPr id="8" name="TextBox 7">
              <a:extLst>
                <a:ext uri="{FF2B5EF4-FFF2-40B4-BE49-F238E27FC236}">
                  <a16:creationId xmlns:a16="http://schemas.microsoft.com/office/drawing/2014/main" id="{BFCF0D74-C1DB-46E5-9FAE-C473300440DF}"/>
                </a:ext>
              </a:extLst>
            </p:cNvPr>
            <p:cNvSpPr txBox="1"/>
            <p:nvPr/>
          </p:nvSpPr>
          <p:spPr bwMode="auto">
            <a:xfrm>
              <a:off x="12160528" y="10575683"/>
              <a:ext cx="9259027" cy="404776"/>
            </a:xfrm>
            <a:prstGeom prst="rect">
              <a:avLst/>
            </a:prstGeom>
            <a:noFill/>
            <a:ln w="19050" algn="ctr">
              <a:noFill/>
              <a:miter lim="800000"/>
              <a:headEnd/>
              <a:tailEnd/>
            </a:ln>
          </p:spPr>
          <p:txBody>
            <a:bodyPr wrap="square" lIns="0" tIns="0" rIns="0" bIns="0">
              <a:spAutoFit/>
            </a:bodyPr>
            <a:lstStyle/>
            <a:p>
              <a:pPr>
                <a:lnSpc>
                  <a:spcPct val="120000"/>
                </a:lnSpc>
                <a:buClr>
                  <a:schemeClr val="tx2"/>
                </a:buClr>
                <a:buSzPct val="126000"/>
                <a:defRPr/>
              </a:pPr>
              <a:r>
                <a:rPr lang="en-US" sz="2143" b="1" dirty="0">
                  <a:solidFill>
                    <a:srgbClr val="002060"/>
                  </a:solidFill>
                  <a:latin typeface="Arial" panose="020B0604020202020204" pitchFamily="34" charset="0"/>
                  <a:cs typeface="Arial" panose="020B0604020202020204" pitchFamily="34" charset="0"/>
                </a:rPr>
                <a:t>Figure 1. TKMI / IFCBMI program areas</a:t>
              </a:r>
              <a:endParaRPr lang="en-US" sz="2143" b="1" dirty="0">
                <a:solidFill>
                  <a:srgbClr val="002060"/>
                </a:solidFill>
                <a:latin typeface="Arial" panose="020B0604020202020204" pitchFamily="34" charset="0"/>
                <a:ea typeface="Helvetica Neue" panose="02000503000000020004" pitchFamily="2" charset="0"/>
                <a:cs typeface="Arial" panose="020B0604020202020204" pitchFamily="34" charset="0"/>
              </a:endParaRPr>
            </a:p>
          </p:txBody>
        </p:sp>
      </p:grpSp>
      <p:pic>
        <p:nvPicPr>
          <p:cNvPr id="12" name="Picture 11" descr="A drawing of a face&#10;&#10;Description automatically generated">
            <a:extLst>
              <a:ext uri="{FF2B5EF4-FFF2-40B4-BE49-F238E27FC236}">
                <a16:creationId xmlns:a16="http://schemas.microsoft.com/office/drawing/2014/main" id="{DD21CE57-3F36-E331-7EC4-62BACB576B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659562" y="1782341"/>
            <a:ext cx="5691490" cy="2332459"/>
          </a:xfrm>
          <a:prstGeom prst="rect">
            <a:avLst/>
          </a:prstGeom>
        </p:spPr>
      </p:pic>
      <p:pic>
        <p:nvPicPr>
          <p:cNvPr id="13" name="Picture 12" descr="A picture containing drawing, plate&#10;&#10;Description automatically generated">
            <a:extLst>
              <a:ext uri="{FF2B5EF4-FFF2-40B4-BE49-F238E27FC236}">
                <a16:creationId xmlns:a16="http://schemas.microsoft.com/office/drawing/2014/main" id="{958A78A8-EA5B-4D9D-EEF0-9375EE6CFA2D}"/>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679541" y="1524000"/>
            <a:ext cx="4153116" cy="1164687"/>
          </a:xfrm>
          <a:prstGeom prst="rect">
            <a:avLst/>
          </a:prstGeom>
        </p:spPr>
      </p:pic>
      <p:graphicFrame>
        <p:nvGraphicFramePr>
          <p:cNvPr id="16" name="Table 16">
            <a:extLst>
              <a:ext uri="{FF2B5EF4-FFF2-40B4-BE49-F238E27FC236}">
                <a16:creationId xmlns:a16="http://schemas.microsoft.com/office/drawing/2014/main" id="{986EBEDD-C7E1-7FC7-9245-C7BCF077712B}"/>
              </a:ext>
            </a:extLst>
          </p:cNvPr>
          <p:cNvGraphicFramePr>
            <a:graphicFrameLocks noGrp="1"/>
          </p:cNvGraphicFramePr>
          <p:nvPr>
            <p:extLst>
              <p:ext uri="{D42A27DB-BD31-4B8C-83A1-F6EECF244321}">
                <p14:modId xmlns:p14="http://schemas.microsoft.com/office/powerpoint/2010/main" val="3008412434"/>
              </p:ext>
            </p:extLst>
          </p:nvPr>
        </p:nvGraphicFramePr>
        <p:xfrm>
          <a:off x="22154606" y="18385842"/>
          <a:ext cx="21161794" cy="7445958"/>
        </p:xfrm>
        <a:graphic>
          <a:graphicData uri="http://schemas.openxmlformats.org/drawingml/2006/table">
            <a:tbl>
              <a:tblPr firstRow="1" bandRow="1">
                <a:tableStyleId>{8A107856-5554-42FB-B03E-39F5DBC370BA}</a:tableStyleId>
              </a:tblPr>
              <a:tblGrid>
                <a:gridCol w="2000794">
                  <a:extLst>
                    <a:ext uri="{9D8B030D-6E8A-4147-A177-3AD203B41FA5}">
                      <a16:colId xmlns:a16="http://schemas.microsoft.com/office/drawing/2014/main" val="330884707"/>
                    </a:ext>
                  </a:extLst>
                </a:gridCol>
                <a:gridCol w="1277400">
                  <a:extLst>
                    <a:ext uri="{9D8B030D-6E8A-4147-A177-3AD203B41FA5}">
                      <a16:colId xmlns:a16="http://schemas.microsoft.com/office/drawing/2014/main" val="3684916168"/>
                    </a:ext>
                  </a:extLst>
                </a:gridCol>
                <a:gridCol w="1277400">
                  <a:extLst>
                    <a:ext uri="{9D8B030D-6E8A-4147-A177-3AD203B41FA5}">
                      <a16:colId xmlns:a16="http://schemas.microsoft.com/office/drawing/2014/main" val="1257178725"/>
                    </a:ext>
                  </a:extLst>
                </a:gridCol>
                <a:gridCol w="1277400">
                  <a:extLst>
                    <a:ext uri="{9D8B030D-6E8A-4147-A177-3AD203B41FA5}">
                      <a16:colId xmlns:a16="http://schemas.microsoft.com/office/drawing/2014/main" val="1872155158"/>
                    </a:ext>
                  </a:extLst>
                </a:gridCol>
                <a:gridCol w="1277400">
                  <a:extLst>
                    <a:ext uri="{9D8B030D-6E8A-4147-A177-3AD203B41FA5}">
                      <a16:colId xmlns:a16="http://schemas.microsoft.com/office/drawing/2014/main" val="332175068"/>
                    </a:ext>
                  </a:extLst>
                </a:gridCol>
                <a:gridCol w="1277400">
                  <a:extLst>
                    <a:ext uri="{9D8B030D-6E8A-4147-A177-3AD203B41FA5}">
                      <a16:colId xmlns:a16="http://schemas.microsoft.com/office/drawing/2014/main" val="1726812597"/>
                    </a:ext>
                  </a:extLst>
                </a:gridCol>
                <a:gridCol w="1277400">
                  <a:extLst>
                    <a:ext uri="{9D8B030D-6E8A-4147-A177-3AD203B41FA5}">
                      <a16:colId xmlns:a16="http://schemas.microsoft.com/office/drawing/2014/main" val="2805747950"/>
                    </a:ext>
                  </a:extLst>
                </a:gridCol>
                <a:gridCol w="1277400">
                  <a:extLst>
                    <a:ext uri="{9D8B030D-6E8A-4147-A177-3AD203B41FA5}">
                      <a16:colId xmlns:a16="http://schemas.microsoft.com/office/drawing/2014/main" val="1870245127"/>
                    </a:ext>
                  </a:extLst>
                </a:gridCol>
                <a:gridCol w="1277400">
                  <a:extLst>
                    <a:ext uri="{9D8B030D-6E8A-4147-A177-3AD203B41FA5}">
                      <a16:colId xmlns:a16="http://schemas.microsoft.com/office/drawing/2014/main" val="1565752664"/>
                    </a:ext>
                  </a:extLst>
                </a:gridCol>
                <a:gridCol w="1277400">
                  <a:extLst>
                    <a:ext uri="{9D8B030D-6E8A-4147-A177-3AD203B41FA5}">
                      <a16:colId xmlns:a16="http://schemas.microsoft.com/office/drawing/2014/main" val="2818430417"/>
                    </a:ext>
                  </a:extLst>
                </a:gridCol>
                <a:gridCol w="1277400">
                  <a:extLst>
                    <a:ext uri="{9D8B030D-6E8A-4147-A177-3AD203B41FA5}">
                      <a16:colId xmlns:a16="http://schemas.microsoft.com/office/drawing/2014/main" val="3931540819"/>
                    </a:ext>
                  </a:extLst>
                </a:gridCol>
                <a:gridCol w="1277400">
                  <a:extLst>
                    <a:ext uri="{9D8B030D-6E8A-4147-A177-3AD203B41FA5}">
                      <a16:colId xmlns:a16="http://schemas.microsoft.com/office/drawing/2014/main" val="1988467662"/>
                    </a:ext>
                  </a:extLst>
                </a:gridCol>
                <a:gridCol w="1277400">
                  <a:extLst>
                    <a:ext uri="{9D8B030D-6E8A-4147-A177-3AD203B41FA5}">
                      <a16:colId xmlns:a16="http://schemas.microsoft.com/office/drawing/2014/main" val="1258782603"/>
                    </a:ext>
                  </a:extLst>
                </a:gridCol>
                <a:gridCol w="1277400">
                  <a:extLst>
                    <a:ext uri="{9D8B030D-6E8A-4147-A177-3AD203B41FA5}">
                      <a16:colId xmlns:a16="http://schemas.microsoft.com/office/drawing/2014/main" val="219923831"/>
                    </a:ext>
                  </a:extLst>
                </a:gridCol>
                <a:gridCol w="1277400">
                  <a:extLst>
                    <a:ext uri="{9D8B030D-6E8A-4147-A177-3AD203B41FA5}">
                      <a16:colId xmlns:a16="http://schemas.microsoft.com/office/drawing/2014/main" val="3328565972"/>
                    </a:ext>
                  </a:extLst>
                </a:gridCol>
                <a:gridCol w="1277400">
                  <a:extLst>
                    <a:ext uri="{9D8B030D-6E8A-4147-A177-3AD203B41FA5}">
                      <a16:colId xmlns:a16="http://schemas.microsoft.com/office/drawing/2014/main" val="2302008217"/>
                    </a:ext>
                  </a:extLst>
                </a:gridCol>
              </a:tblGrid>
              <a:tr h="731511">
                <a:tc rowSpan="2">
                  <a:txBody>
                    <a:bodyPr/>
                    <a:lstStyle/>
                    <a:p>
                      <a:r>
                        <a:rPr lang="en-US" sz="1800" dirty="0">
                          <a:latin typeface="Arial Narrow" panose="020B0606020202030204" pitchFamily="34" charset="0"/>
                          <a:cs typeface="Times New Roman" panose="02020603050405020304" pitchFamily="18" charset="0"/>
                        </a:rPr>
                        <a:t>Table 2. Results</a:t>
                      </a:r>
                    </a:p>
                  </a:txBody>
                  <a:tcPr marL="78377" marR="78377" marT="39188" marB="39188"/>
                </a:tc>
                <a:tc gridSpan="3">
                  <a:txBody>
                    <a:bodyPr/>
                    <a:lstStyle/>
                    <a:p>
                      <a:pPr algn="ctr"/>
                      <a:r>
                        <a:rPr lang="en-US" sz="1800" dirty="0" err="1">
                          <a:latin typeface="Arial Narrow" panose="020B0606020202030204" pitchFamily="34" charset="0"/>
                          <a:cs typeface="Times New Roman" panose="02020603050405020304" pitchFamily="18" charset="0"/>
                        </a:rPr>
                        <a:t>Cuando</a:t>
                      </a:r>
                      <a:r>
                        <a:rPr lang="en-US" sz="1800" dirty="0">
                          <a:latin typeface="Arial Narrow" panose="020B0606020202030204" pitchFamily="34" charset="0"/>
                          <a:cs typeface="Times New Roman" panose="02020603050405020304" pitchFamily="18" charset="0"/>
                        </a:rPr>
                        <a:t> </a:t>
                      </a:r>
                      <a:r>
                        <a:rPr lang="en-US" sz="1800" dirty="0" err="1">
                          <a:latin typeface="Arial Narrow" panose="020B0606020202030204" pitchFamily="34" charset="0"/>
                          <a:cs typeface="Times New Roman" panose="02020603050405020304" pitchFamily="18" charset="0"/>
                        </a:rPr>
                        <a:t>Cubango</a:t>
                      </a:r>
                      <a:r>
                        <a:rPr lang="en-US" sz="1800" dirty="0">
                          <a:latin typeface="Arial Narrow" panose="020B0606020202030204" pitchFamily="34" charset="0"/>
                          <a:cs typeface="Times New Roman" panose="02020603050405020304" pitchFamily="18" charset="0"/>
                        </a:rPr>
                        <a:t> </a:t>
                      </a:r>
                    </a:p>
                    <a:p>
                      <a:pPr algn="ctr"/>
                      <a:r>
                        <a:rPr lang="en-US" sz="1800" dirty="0">
                          <a:latin typeface="Arial Narrow" panose="020B0606020202030204" pitchFamily="34" charset="0"/>
                          <a:cs typeface="Times New Roman" panose="02020603050405020304" pitchFamily="18" charset="0"/>
                        </a:rPr>
                        <a:t>(all program areas)</a:t>
                      </a:r>
                    </a:p>
                  </a:txBody>
                  <a:tcPr marL="78377" marR="78377" marT="39188" marB="39188" anchor="ctr"/>
                </a:tc>
                <a:tc hMerge="1">
                  <a:txBody>
                    <a:bodyPr/>
                    <a:lstStyle/>
                    <a:p>
                      <a:endParaRPr lang="en-US" sz="2200" dirty="0">
                        <a:latin typeface="Times New Roman" panose="02020603050405020304" pitchFamily="18" charset="0"/>
                        <a:cs typeface="Times New Roman" panose="02020603050405020304" pitchFamily="18" charset="0"/>
                      </a:endParaRPr>
                    </a:p>
                  </a:txBody>
                  <a:tcPr/>
                </a:tc>
                <a:tc hMerge="1">
                  <a:txBody>
                    <a:bodyPr/>
                    <a:lstStyle/>
                    <a:p>
                      <a:endParaRPr lang="en-US" sz="2200" dirty="0">
                        <a:latin typeface="Times New Roman" panose="02020603050405020304" pitchFamily="18" charset="0"/>
                        <a:cs typeface="Times New Roman" panose="02020603050405020304" pitchFamily="18" charset="0"/>
                      </a:endParaRPr>
                    </a:p>
                  </a:txBody>
                  <a:tcPr/>
                </a:tc>
                <a:tc gridSpan="3">
                  <a:txBody>
                    <a:bodyPr/>
                    <a:lstStyle/>
                    <a:p>
                      <a:pPr marL="0" marR="0" lvl="0" indent="0" algn="ctr" defTabSz="3292102" rtl="0" eaLnBrk="1" fontAlgn="auto" latinLnBrk="0" hangingPunct="1">
                        <a:lnSpc>
                          <a:spcPct val="100000"/>
                        </a:lnSpc>
                        <a:spcBef>
                          <a:spcPts val="0"/>
                        </a:spcBef>
                        <a:spcAft>
                          <a:spcPts val="0"/>
                        </a:spcAft>
                        <a:buClrTx/>
                        <a:buSzTx/>
                        <a:buFontTx/>
                        <a:buNone/>
                        <a:tabLst/>
                        <a:defRPr/>
                      </a:pPr>
                      <a:r>
                        <a:rPr lang="en-US" sz="1800" dirty="0" err="1">
                          <a:latin typeface="Arial Narrow" panose="020B0606020202030204" pitchFamily="34" charset="0"/>
                          <a:cs typeface="Times New Roman" panose="02020603050405020304" pitchFamily="18" charset="0"/>
                        </a:rPr>
                        <a:t>Calai</a:t>
                      </a:r>
                      <a:r>
                        <a:rPr lang="en-US" sz="1800" dirty="0">
                          <a:latin typeface="Arial Narrow" panose="020B0606020202030204" pitchFamily="34" charset="0"/>
                          <a:cs typeface="Times New Roman" panose="02020603050405020304" pitchFamily="18" charset="0"/>
                        </a:rPr>
                        <a:t> program areas</a:t>
                      </a:r>
                    </a:p>
                  </a:txBody>
                  <a:tcPr marL="78377" marR="78377" marT="39188" marB="39188" anchor="ctr"/>
                </a:tc>
                <a:tc hMerge="1">
                  <a:txBody>
                    <a:bodyPr/>
                    <a:lstStyle/>
                    <a:p>
                      <a:endParaRPr lang="en-US" sz="2200" dirty="0">
                        <a:latin typeface="Times New Roman" panose="02020603050405020304" pitchFamily="18" charset="0"/>
                        <a:cs typeface="Times New Roman" panose="02020603050405020304" pitchFamily="18" charset="0"/>
                      </a:endParaRPr>
                    </a:p>
                  </a:txBody>
                  <a:tcPr/>
                </a:tc>
                <a:tc hMerge="1">
                  <a:txBody>
                    <a:bodyPr/>
                    <a:lstStyle/>
                    <a:p>
                      <a:endParaRPr lang="en-US" sz="2200" dirty="0">
                        <a:latin typeface="Times New Roman" panose="02020603050405020304" pitchFamily="18" charset="0"/>
                        <a:cs typeface="Times New Roman" panose="02020603050405020304" pitchFamily="18" charset="0"/>
                      </a:endParaRPr>
                    </a:p>
                  </a:txBody>
                  <a:tcPr/>
                </a:tc>
                <a:tc gridSpan="3">
                  <a:txBody>
                    <a:bodyPr/>
                    <a:lstStyle/>
                    <a:p>
                      <a:pPr algn="ctr"/>
                      <a:r>
                        <a:rPr lang="en-US" sz="1800" dirty="0" err="1">
                          <a:latin typeface="Arial Narrow" panose="020B0606020202030204" pitchFamily="34" charset="0"/>
                          <a:cs typeface="Times New Roman" panose="02020603050405020304" pitchFamily="18" charset="0"/>
                        </a:rPr>
                        <a:t>Cuangar</a:t>
                      </a:r>
                      <a:r>
                        <a:rPr lang="en-US" sz="1800" dirty="0">
                          <a:latin typeface="Arial Narrow" panose="020B0606020202030204" pitchFamily="34" charset="0"/>
                          <a:cs typeface="Times New Roman" panose="02020603050405020304" pitchFamily="18" charset="0"/>
                        </a:rPr>
                        <a:t> program areas</a:t>
                      </a:r>
                    </a:p>
                  </a:txBody>
                  <a:tcPr marL="78377" marR="78377" marT="39188" marB="39188" anchor="ctr"/>
                </a:tc>
                <a:tc hMerge="1">
                  <a:txBody>
                    <a:bodyPr/>
                    <a:lstStyle/>
                    <a:p>
                      <a:endParaRPr lang="en-US" sz="2200">
                        <a:latin typeface="Times New Roman" panose="02020603050405020304" pitchFamily="18" charset="0"/>
                        <a:cs typeface="Times New Roman" panose="02020603050405020304" pitchFamily="18" charset="0"/>
                      </a:endParaRPr>
                    </a:p>
                  </a:txBody>
                  <a:tcPr/>
                </a:tc>
                <a:tc hMerge="1">
                  <a:txBody>
                    <a:bodyPr/>
                    <a:lstStyle/>
                    <a:p>
                      <a:endParaRPr lang="en-US" sz="2200" dirty="0">
                        <a:latin typeface="Times New Roman" panose="02020603050405020304" pitchFamily="18" charset="0"/>
                        <a:cs typeface="Times New Roman" panose="02020603050405020304" pitchFamily="18" charset="0"/>
                      </a:endParaRPr>
                    </a:p>
                  </a:txBody>
                  <a:tcPr/>
                </a:tc>
                <a:tc gridSpan="3">
                  <a:txBody>
                    <a:bodyPr/>
                    <a:lstStyle/>
                    <a:p>
                      <a:pPr algn="ctr"/>
                      <a:r>
                        <a:rPr lang="en-US" sz="1800" dirty="0" err="1">
                          <a:latin typeface="Arial Narrow" panose="020B0606020202030204" pitchFamily="34" charset="0"/>
                          <a:cs typeface="Times New Roman" panose="02020603050405020304" pitchFamily="18" charset="0"/>
                        </a:rPr>
                        <a:t>Dirico</a:t>
                      </a:r>
                      <a:r>
                        <a:rPr lang="en-US" sz="1800" dirty="0">
                          <a:latin typeface="Arial Narrow" panose="020B0606020202030204" pitchFamily="34" charset="0"/>
                          <a:cs typeface="Times New Roman" panose="02020603050405020304" pitchFamily="18" charset="0"/>
                        </a:rPr>
                        <a:t> program areas</a:t>
                      </a:r>
                    </a:p>
                  </a:txBody>
                  <a:tcPr marL="78377" marR="78377" marT="39188" marB="39188" anchor="ctr"/>
                </a:tc>
                <a:tc hMerge="1">
                  <a:txBody>
                    <a:bodyPr/>
                    <a:lstStyle/>
                    <a:p>
                      <a:endParaRPr lang="en-US" sz="2200">
                        <a:latin typeface="Times New Roman" panose="02020603050405020304" pitchFamily="18" charset="0"/>
                        <a:cs typeface="Times New Roman" panose="02020603050405020304" pitchFamily="18" charset="0"/>
                      </a:endParaRPr>
                    </a:p>
                  </a:txBody>
                  <a:tcPr/>
                </a:tc>
                <a:tc hMerge="1">
                  <a:txBody>
                    <a:bodyPr/>
                    <a:lstStyle/>
                    <a:p>
                      <a:endParaRPr lang="en-US" sz="2200" dirty="0">
                        <a:latin typeface="Times New Roman" panose="02020603050405020304" pitchFamily="18" charset="0"/>
                        <a:cs typeface="Times New Roman" panose="02020603050405020304" pitchFamily="18" charset="0"/>
                      </a:endParaRPr>
                    </a:p>
                  </a:txBody>
                  <a:tcPr/>
                </a:tc>
                <a:tc gridSpan="3">
                  <a:txBody>
                    <a:bodyPr/>
                    <a:lstStyle/>
                    <a:p>
                      <a:pPr marL="0" marR="0" lvl="0" indent="0" algn="ctr" defTabSz="3292102" rtl="0" eaLnBrk="1" fontAlgn="auto" latinLnBrk="0" hangingPunct="1">
                        <a:lnSpc>
                          <a:spcPct val="100000"/>
                        </a:lnSpc>
                        <a:spcBef>
                          <a:spcPts val="0"/>
                        </a:spcBef>
                        <a:spcAft>
                          <a:spcPts val="0"/>
                        </a:spcAft>
                        <a:buClrTx/>
                        <a:buSzTx/>
                        <a:buFontTx/>
                        <a:buNone/>
                        <a:tabLst/>
                        <a:defRPr/>
                      </a:pPr>
                      <a:r>
                        <a:rPr lang="en-US" sz="1800" dirty="0" err="1">
                          <a:latin typeface="Arial Narrow" panose="020B0606020202030204" pitchFamily="34" charset="0"/>
                          <a:cs typeface="Times New Roman" panose="02020603050405020304" pitchFamily="18" charset="0"/>
                        </a:rPr>
                        <a:t>Rivungo</a:t>
                      </a:r>
                      <a:r>
                        <a:rPr lang="en-US" sz="1800" dirty="0">
                          <a:latin typeface="Arial Narrow" panose="020B0606020202030204" pitchFamily="34" charset="0"/>
                          <a:cs typeface="Times New Roman" panose="02020603050405020304" pitchFamily="18" charset="0"/>
                        </a:rPr>
                        <a:t> program areas</a:t>
                      </a:r>
                    </a:p>
                  </a:txBody>
                  <a:tcPr marL="78377" marR="78377" marT="39188" marB="39188" anchor="ctr"/>
                </a:tc>
                <a:tc hMerge="1">
                  <a:txBody>
                    <a:bodyPr/>
                    <a:lstStyle/>
                    <a:p>
                      <a:endParaRPr lang="en-US" sz="2200" dirty="0">
                        <a:latin typeface="Times New Roman" panose="02020603050405020304" pitchFamily="18" charset="0"/>
                        <a:cs typeface="Times New Roman" panose="02020603050405020304" pitchFamily="18" charset="0"/>
                      </a:endParaRPr>
                    </a:p>
                  </a:txBody>
                  <a:tcPr/>
                </a:tc>
                <a:tc hMerge="1">
                  <a:txBody>
                    <a:bodyPr/>
                    <a:lstStyle/>
                    <a:p>
                      <a:endParaRPr lang="en-US" sz="2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820113664"/>
                  </a:ext>
                </a:extLst>
              </a:tr>
              <a:tr h="415791">
                <a:tc vMerge="1">
                  <a:txBody>
                    <a:bodyPr/>
                    <a:lstStyle/>
                    <a:p>
                      <a:endParaRPr lang="en-US" sz="1800" b="1" dirty="0">
                        <a:latin typeface="Times New Roman" panose="02020603050405020304" pitchFamily="18" charset="0"/>
                        <a:cs typeface="Times New Roman" panose="02020603050405020304" pitchFamily="18" charset="0"/>
                      </a:endParaRPr>
                    </a:p>
                  </a:txBody>
                  <a:tcPr/>
                </a:tc>
                <a:tc>
                  <a:txBody>
                    <a:bodyPr/>
                    <a:lstStyle/>
                    <a:p>
                      <a:pPr algn="ctr"/>
                      <a:r>
                        <a:rPr lang="en-US" sz="1800" b="1" dirty="0">
                          <a:latin typeface="Arial Narrow" panose="020B0606020202030204" pitchFamily="34" charset="0"/>
                          <a:cs typeface="Times New Roman" panose="02020603050405020304" pitchFamily="18" charset="0"/>
                        </a:rPr>
                        <a:t>2020</a:t>
                      </a:r>
                    </a:p>
                  </a:txBody>
                  <a:tcPr marL="78377" marR="78377" marT="39188" marB="39188" anchor="ctr">
                    <a:lnR w="28575" cap="flat" cmpd="sng" algn="ctr">
                      <a:solidFill>
                        <a:srgbClr val="000000"/>
                      </a:solidFill>
                      <a:prstDash val="solid"/>
                      <a:round/>
                      <a:headEnd type="none" w="med" len="med"/>
                      <a:tailEnd type="none" w="med" len="med"/>
                    </a:lnR>
                  </a:tcPr>
                </a:tc>
                <a:tc>
                  <a:txBody>
                    <a:bodyPr/>
                    <a:lstStyle/>
                    <a:p>
                      <a:pPr algn="ctr"/>
                      <a:r>
                        <a:rPr lang="en-US" sz="1800" b="1" dirty="0">
                          <a:latin typeface="Arial Narrow" panose="020B0606020202030204" pitchFamily="34" charset="0"/>
                          <a:cs typeface="Times New Roman" panose="02020603050405020304" pitchFamily="18" charset="0"/>
                        </a:rPr>
                        <a:t>2021</a:t>
                      </a:r>
                    </a:p>
                  </a:txBody>
                  <a:tcPr marL="78377" marR="78377" marT="39188" marB="39188"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tcPr>
                </a:tc>
                <a:tc>
                  <a:txBody>
                    <a:bodyPr/>
                    <a:lstStyle/>
                    <a:p>
                      <a:pPr algn="ctr"/>
                      <a:r>
                        <a:rPr lang="en-US" sz="1800" b="1" dirty="0">
                          <a:latin typeface="Arial Narrow" panose="020B0606020202030204" pitchFamily="34" charset="0"/>
                          <a:cs typeface="Times New Roman" panose="02020603050405020304" pitchFamily="18" charset="0"/>
                        </a:rPr>
                        <a:t>2022</a:t>
                      </a:r>
                    </a:p>
                  </a:txBody>
                  <a:tcPr marL="78377" marR="78377" marT="39188" marB="39188"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tcPr>
                </a:tc>
                <a:tc>
                  <a:txBody>
                    <a:bodyPr/>
                    <a:lstStyle/>
                    <a:p>
                      <a:pPr algn="ctr"/>
                      <a:r>
                        <a:rPr lang="en-US" sz="1800" b="1" dirty="0">
                          <a:latin typeface="Arial Narrow" panose="020B0606020202030204" pitchFamily="34" charset="0"/>
                          <a:cs typeface="Times New Roman" panose="02020603050405020304" pitchFamily="18" charset="0"/>
                        </a:rPr>
                        <a:t>2020</a:t>
                      </a:r>
                    </a:p>
                  </a:txBody>
                  <a:tcPr marL="78377" marR="78377" marT="39188" marB="39188"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tcPr>
                </a:tc>
                <a:tc>
                  <a:txBody>
                    <a:bodyPr/>
                    <a:lstStyle/>
                    <a:p>
                      <a:pPr algn="ctr"/>
                      <a:r>
                        <a:rPr lang="en-US" sz="1800" b="1" dirty="0">
                          <a:latin typeface="Arial Narrow" panose="020B0606020202030204" pitchFamily="34" charset="0"/>
                          <a:cs typeface="Times New Roman" panose="02020603050405020304" pitchFamily="18" charset="0"/>
                        </a:rPr>
                        <a:t>2021</a:t>
                      </a:r>
                    </a:p>
                  </a:txBody>
                  <a:tcPr marL="78377" marR="78377" marT="39188" marB="39188"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tcPr>
                </a:tc>
                <a:tc>
                  <a:txBody>
                    <a:bodyPr/>
                    <a:lstStyle/>
                    <a:p>
                      <a:pPr algn="ctr"/>
                      <a:r>
                        <a:rPr lang="en-US" sz="1800" b="1" dirty="0">
                          <a:latin typeface="Arial Narrow" panose="020B0606020202030204" pitchFamily="34" charset="0"/>
                          <a:cs typeface="Times New Roman" panose="02020603050405020304" pitchFamily="18" charset="0"/>
                        </a:rPr>
                        <a:t>2022</a:t>
                      </a:r>
                    </a:p>
                  </a:txBody>
                  <a:tcPr marL="78377" marR="78377" marT="39188" marB="39188"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tcPr>
                </a:tc>
                <a:tc>
                  <a:txBody>
                    <a:bodyPr/>
                    <a:lstStyle/>
                    <a:p>
                      <a:pPr algn="ctr"/>
                      <a:r>
                        <a:rPr lang="en-US" sz="1800" b="1" dirty="0">
                          <a:latin typeface="Arial Narrow" panose="020B0606020202030204" pitchFamily="34" charset="0"/>
                          <a:cs typeface="Times New Roman" panose="02020603050405020304" pitchFamily="18" charset="0"/>
                        </a:rPr>
                        <a:t>2020</a:t>
                      </a:r>
                    </a:p>
                  </a:txBody>
                  <a:tcPr marL="78377" marR="78377" marT="39188" marB="39188"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tcPr>
                </a:tc>
                <a:tc>
                  <a:txBody>
                    <a:bodyPr/>
                    <a:lstStyle/>
                    <a:p>
                      <a:pPr algn="ctr"/>
                      <a:r>
                        <a:rPr lang="en-US" sz="1800" b="1" dirty="0">
                          <a:latin typeface="Arial Narrow" panose="020B0606020202030204" pitchFamily="34" charset="0"/>
                          <a:cs typeface="Times New Roman" panose="02020603050405020304" pitchFamily="18" charset="0"/>
                        </a:rPr>
                        <a:t>2021</a:t>
                      </a:r>
                    </a:p>
                  </a:txBody>
                  <a:tcPr marL="78377" marR="78377" marT="39188" marB="39188"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tcPr>
                </a:tc>
                <a:tc>
                  <a:txBody>
                    <a:bodyPr/>
                    <a:lstStyle/>
                    <a:p>
                      <a:pPr algn="ctr"/>
                      <a:r>
                        <a:rPr lang="en-US" sz="1800" b="1" dirty="0">
                          <a:latin typeface="Arial Narrow" panose="020B0606020202030204" pitchFamily="34" charset="0"/>
                          <a:cs typeface="Times New Roman" panose="02020603050405020304" pitchFamily="18" charset="0"/>
                        </a:rPr>
                        <a:t>2022</a:t>
                      </a:r>
                    </a:p>
                  </a:txBody>
                  <a:tcPr marL="78377" marR="78377" marT="39188" marB="39188"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tcPr>
                </a:tc>
                <a:tc>
                  <a:txBody>
                    <a:bodyPr/>
                    <a:lstStyle/>
                    <a:p>
                      <a:pPr algn="ctr"/>
                      <a:r>
                        <a:rPr lang="en-US" sz="1800" b="1" dirty="0">
                          <a:latin typeface="Arial Narrow" panose="020B0606020202030204" pitchFamily="34" charset="0"/>
                          <a:cs typeface="Times New Roman" panose="02020603050405020304" pitchFamily="18" charset="0"/>
                        </a:rPr>
                        <a:t>2020</a:t>
                      </a:r>
                    </a:p>
                  </a:txBody>
                  <a:tcPr marL="78377" marR="78377" marT="39188" marB="39188"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tcPr>
                </a:tc>
                <a:tc>
                  <a:txBody>
                    <a:bodyPr/>
                    <a:lstStyle/>
                    <a:p>
                      <a:pPr algn="ctr"/>
                      <a:r>
                        <a:rPr lang="en-US" sz="1800" b="1" dirty="0">
                          <a:latin typeface="Arial Narrow" panose="020B0606020202030204" pitchFamily="34" charset="0"/>
                          <a:cs typeface="Times New Roman" panose="02020603050405020304" pitchFamily="18" charset="0"/>
                        </a:rPr>
                        <a:t>2021</a:t>
                      </a:r>
                    </a:p>
                  </a:txBody>
                  <a:tcPr marL="78377" marR="78377" marT="39188" marB="39188"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tcPr>
                </a:tc>
                <a:tc>
                  <a:txBody>
                    <a:bodyPr/>
                    <a:lstStyle/>
                    <a:p>
                      <a:pPr algn="ctr"/>
                      <a:r>
                        <a:rPr lang="en-US" sz="1800" b="1" dirty="0">
                          <a:latin typeface="Arial Narrow" panose="020B0606020202030204" pitchFamily="34" charset="0"/>
                          <a:cs typeface="Times New Roman" panose="02020603050405020304" pitchFamily="18" charset="0"/>
                        </a:rPr>
                        <a:t>2022</a:t>
                      </a:r>
                    </a:p>
                  </a:txBody>
                  <a:tcPr marL="78377" marR="78377" marT="39188" marB="39188"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tcPr>
                </a:tc>
                <a:tc>
                  <a:txBody>
                    <a:bodyPr/>
                    <a:lstStyle/>
                    <a:p>
                      <a:pPr algn="ctr"/>
                      <a:r>
                        <a:rPr lang="en-US" sz="1800" b="1" dirty="0">
                          <a:latin typeface="Arial Narrow" panose="020B0606020202030204" pitchFamily="34" charset="0"/>
                          <a:cs typeface="Times New Roman" panose="02020603050405020304" pitchFamily="18" charset="0"/>
                        </a:rPr>
                        <a:t>2020</a:t>
                      </a:r>
                    </a:p>
                  </a:txBody>
                  <a:tcPr marL="78377" marR="78377" marT="39188" marB="39188"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tcPr>
                </a:tc>
                <a:tc>
                  <a:txBody>
                    <a:bodyPr/>
                    <a:lstStyle/>
                    <a:p>
                      <a:pPr algn="ctr"/>
                      <a:r>
                        <a:rPr lang="en-US" sz="1800" b="1" dirty="0">
                          <a:latin typeface="Arial Narrow" panose="020B0606020202030204" pitchFamily="34" charset="0"/>
                          <a:cs typeface="Times New Roman" panose="02020603050405020304" pitchFamily="18" charset="0"/>
                        </a:rPr>
                        <a:t>2021</a:t>
                      </a:r>
                    </a:p>
                  </a:txBody>
                  <a:tcPr marL="78377" marR="78377" marT="39188" marB="39188"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tcPr>
                </a:tc>
                <a:tc>
                  <a:txBody>
                    <a:bodyPr/>
                    <a:lstStyle/>
                    <a:p>
                      <a:pPr algn="ctr"/>
                      <a:r>
                        <a:rPr lang="en-US" sz="1800" b="1" dirty="0">
                          <a:latin typeface="Arial Narrow" panose="020B0606020202030204" pitchFamily="34" charset="0"/>
                          <a:cs typeface="Times New Roman" panose="02020603050405020304" pitchFamily="18" charset="0"/>
                        </a:rPr>
                        <a:t>2022</a:t>
                      </a:r>
                    </a:p>
                  </a:txBody>
                  <a:tcPr marL="78377" marR="78377" marT="39188" marB="39188" anchor="ctr">
                    <a:lnL w="28575"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219880336"/>
                  </a:ext>
                </a:extLst>
              </a:tr>
              <a:tr h="1047392">
                <a:tc>
                  <a:txBody>
                    <a:bodyPr/>
                    <a:lstStyle/>
                    <a:p>
                      <a:r>
                        <a:rPr lang="en-US" sz="1800" dirty="0">
                          <a:latin typeface="Arial Narrow" panose="020B0606020202030204" pitchFamily="34" charset="0"/>
                          <a:cs typeface="Times New Roman" panose="02020603050405020304" pitchFamily="18" charset="0"/>
                        </a:rPr>
                        <a:t>Household IRS coverage</a:t>
                      </a:r>
                    </a:p>
                  </a:txBody>
                  <a:tcPr marL="78377" marR="78377" marT="39188" marB="39188" anchor="ctr">
                    <a:lnR w="28575" cap="flat" cmpd="sng" algn="ctr">
                      <a:solidFill>
                        <a:srgbClr val="000000"/>
                      </a:solidFill>
                      <a:prstDash val="solid"/>
                      <a:round/>
                      <a:headEnd type="none" w="med" len="med"/>
                      <a:tailEnd type="none" w="med" len="med"/>
                    </a:lnR>
                  </a:tcPr>
                </a:tc>
                <a:tc>
                  <a:txBody>
                    <a:bodyPr/>
                    <a:lstStyle/>
                    <a:p>
                      <a:pPr algn="ctr"/>
                      <a:r>
                        <a:rPr lang="en-US" sz="1800" dirty="0">
                          <a:latin typeface="Arial Narrow" panose="020B0606020202030204" pitchFamily="34" charset="0"/>
                          <a:cs typeface="Times New Roman" panose="02020603050405020304" pitchFamily="18" charset="0"/>
                        </a:rPr>
                        <a:t>76.8%</a:t>
                      </a:r>
                    </a:p>
                  </a:txBody>
                  <a:tcPr marL="78377" marR="78377" marT="39188" marB="39188"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tcPr>
                </a:tc>
                <a:tc>
                  <a:txBody>
                    <a:bodyPr/>
                    <a:lstStyle/>
                    <a:p>
                      <a:pPr algn="ctr"/>
                      <a:r>
                        <a:rPr lang="en-US" sz="1800" dirty="0">
                          <a:latin typeface="Arial Narrow" panose="020B0606020202030204" pitchFamily="34" charset="0"/>
                          <a:cs typeface="Times New Roman" panose="02020603050405020304" pitchFamily="18" charset="0"/>
                        </a:rPr>
                        <a:t>85.4%</a:t>
                      </a:r>
                    </a:p>
                    <a:p>
                      <a:pPr algn="ctr"/>
                      <a:r>
                        <a:rPr lang="en-US" sz="1800" dirty="0">
                          <a:latin typeface="Arial Narrow" panose="020B0606020202030204" pitchFamily="34" charset="0"/>
                          <a:cs typeface="Times New Roman" panose="02020603050405020304" pitchFamily="18" charset="0"/>
                        </a:rPr>
                        <a:t>p-&lt;0.001</a:t>
                      </a:r>
                    </a:p>
                    <a:p>
                      <a:pPr algn="ctr"/>
                      <a:r>
                        <a:rPr lang="en-US" sz="1800" dirty="0">
                          <a:latin typeface="Arial Narrow" panose="020B0606020202030204" pitchFamily="34" charset="0"/>
                          <a:cs typeface="Times New Roman" panose="02020603050405020304" pitchFamily="18" charset="0"/>
                        </a:rPr>
                        <a:t>(6.7, 10.3)</a:t>
                      </a:r>
                    </a:p>
                  </a:txBody>
                  <a:tcPr marL="78377" marR="78377" marT="39188" marB="39188"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tcPr>
                </a:tc>
                <a:tc>
                  <a:txBody>
                    <a:bodyPr/>
                    <a:lstStyle/>
                    <a:p>
                      <a:pPr algn="ctr"/>
                      <a:r>
                        <a:rPr lang="en-US" sz="1800" dirty="0">
                          <a:latin typeface="Arial Narrow" panose="020B0606020202030204" pitchFamily="34" charset="0"/>
                          <a:cs typeface="Times New Roman" panose="02020603050405020304" pitchFamily="18" charset="0"/>
                        </a:rPr>
                        <a:t>73.3%</a:t>
                      </a:r>
                    </a:p>
                    <a:p>
                      <a:pPr algn="ctr"/>
                      <a:r>
                        <a:rPr lang="en-US" sz="1800" dirty="0">
                          <a:latin typeface="Arial Narrow" panose="020B0606020202030204" pitchFamily="34" charset="0"/>
                          <a:cs typeface="Times New Roman" panose="02020603050405020304" pitchFamily="18" charset="0"/>
                        </a:rPr>
                        <a:t>p=&lt;0.001</a:t>
                      </a:r>
                    </a:p>
                    <a:p>
                      <a:pPr algn="ctr"/>
                      <a:r>
                        <a:rPr lang="en-US" sz="1800" dirty="0">
                          <a:latin typeface="Arial Narrow" panose="020B0606020202030204" pitchFamily="34" charset="0"/>
                          <a:cs typeface="Times New Roman" panose="02020603050405020304" pitchFamily="18" charset="0"/>
                        </a:rPr>
                        <a:t>(-15.2, -9.1)</a:t>
                      </a:r>
                    </a:p>
                  </a:txBody>
                  <a:tcPr marL="78377" marR="78377" marT="39188" marB="39188"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tcPr>
                </a:tc>
                <a:tc>
                  <a:txBody>
                    <a:bodyPr/>
                    <a:lstStyle/>
                    <a:p>
                      <a:pPr algn="ctr"/>
                      <a:r>
                        <a:rPr lang="en-US" sz="1800" dirty="0">
                          <a:latin typeface="Arial Narrow" panose="020B0606020202030204" pitchFamily="34" charset="0"/>
                          <a:cs typeface="Times New Roman" panose="02020603050405020304" pitchFamily="18" charset="0"/>
                        </a:rPr>
                        <a:t>80.2%</a:t>
                      </a:r>
                    </a:p>
                  </a:txBody>
                  <a:tcPr marL="78377" marR="78377" marT="39188" marB="39188"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tcPr>
                </a:tc>
                <a:tc>
                  <a:txBody>
                    <a:bodyPr/>
                    <a:lstStyle/>
                    <a:p>
                      <a:pPr algn="ctr"/>
                      <a:r>
                        <a:rPr lang="en-US" sz="1800" dirty="0">
                          <a:latin typeface="Arial Narrow" panose="020B0606020202030204" pitchFamily="34" charset="0"/>
                          <a:cs typeface="Times New Roman" panose="02020603050405020304" pitchFamily="18" charset="0"/>
                        </a:rPr>
                        <a:t>80.9%</a:t>
                      </a:r>
                    </a:p>
                    <a:p>
                      <a:pPr algn="ctr"/>
                      <a:r>
                        <a:rPr lang="en-US" sz="1800" dirty="0">
                          <a:latin typeface="Arial Narrow" panose="020B0606020202030204" pitchFamily="34" charset="0"/>
                          <a:cs typeface="Times New Roman" panose="02020603050405020304" pitchFamily="18" charset="0"/>
                        </a:rPr>
                        <a:t>p=0.819</a:t>
                      </a:r>
                    </a:p>
                    <a:p>
                      <a:pPr algn="ctr"/>
                      <a:r>
                        <a:rPr lang="en-US" sz="1800" dirty="0">
                          <a:latin typeface="Arial Narrow" panose="020B0606020202030204" pitchFamily="34" charset="0"/>
                          <a:cs typeface="Times New Roman" panose="02020603050405020304" pitchFamily="18" charset="0"/>
                        </a:rPr>
                        <a:t>(-5.5, 5.6)</a:t>
                      </a:r>
                    </a:p>
                  </a:txBody>
                  <a:tcPr marL="78377" marR="78377" marT="39188" marB="39188"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tcPr>
                </a:tc>
                <a:tc>
                  <a:txBody>
                    <a:bodyPr/>
                    <a:lstStyle/>
                    <a:p>
                      <a:pPr algn="ctr"/>
                      <a:r>
                        <a:rPr lang="en-US" sz="1800" dirty="0">
                          <a:latin typeface="Arial Narrow" panose="020B0606020202030204" pitchFamily="34" charset="0"/>
                          <a:cs typeface="Times New Roman" panose="02020603050405020304" pitchFamily="18" charset="0"/>
                        </a:rPr>
                        <a:t>86.1%</a:t>
                      </a:r>
                    </a:p>
                    <a:p>
                      <a:pPr algn="ctr"/>
                      <a:r>
                        <a:rPr lang="en-US" sz="1800" dirty="0">
                          <a:latin typeface="Arial Narrow" panose="020B0606020202030204" pitchFamily="34" charset="0"/>
                          <a:cs typeface="Times New Roman" panose="02020603050405020304" pitchFamily="18" charset="0"/>
                        </a:rPr>
                        <a:t>p=0.100</a:t>
                      </a:r>
                    </a:p>
                    <a:p>
                      <a:pPr algn="ctr"/>
                      <a:r>
                        <a:rPr lang="en-US" sz="1800" dirty="0">
                          <a:latin typeface="Arial Narrow" panose="020B0606020202030204" pitchFamily="34" charset="0"/>
                          <a:cs typeface="Times New Roman" panose="02020603050405020304" pitchFamily="18" charset="0"/>
                        </a:rPr>
                        <a:t>(-1.2, 9.9)</a:t>
                      </a:r>
                    </a:p>
                  </a:txBody>
                  <a:tcPr marL="78377" marR="78377" marT="39188" marB="39188"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tcPr>
                </a:tc>
                <a:tc>
                  <a:txBody>
                    <a:bodyPr/>
                    <a:lstStyle/>
                    <a:p>
                      <a:pPr algn="ctr"/>
                      <a:r>
                        <a:rPr lang="en-US" sz="1800" dirty="0">
                          <a:latin typeface="Arial Narrow" panose="020B0606020202030204" pitchFamily="34" charset="0"/>
                          <a:cs typeface="Times New Roman" panose="02020603050405020304" pitchFamily="18" charset="0"/>
                        </a:rPr>
                        <a:t>89.2%</a:t>
                      </a:r>
                    </a:p>
                  </a:txBody>
                  <a:tcPr marL="78377" marR="78377" marT="39188" marB="39188"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tcPr>
                </a:tc>
                <a:tc>
                  <a:txBody>
                    <a:bodyPr/>
                    <a:lstStyle/>
                    <a:p>
                      <a:pPr algn="ctr"/>
                      <a:r>
                        <a:rPr lang="en-US" sz="1800" dirty="0">
                          <a:latin typeface="Arial Narrow" panose="020B0606020202030204" pitchFamily="34" charset="0"/>
                          <a:cs typeface="Times New Roman" panose="02020603050405020304" pitchFamily="18" charset="0"/>
                        </a:rPr>
                        <a:t>88.9%</a:t>
                      </a:r>
                    </a:p>
                    <a:p>
                      <a:pPr algn="ctr"/>
                      <a:r>
                        <a:rPr lang="en-US" sz="1800" dirty="0">
                          <a:latin typeface="Arial Narrow" panose="020B0606020202030204" pitchFamily="34" charset="0"/>
                          <a:cs typeface="Times New Roman" panose="02020603050405020304" pitchFamily="18" charset="0"/>
                        </a:rPr>
                        <a:t>p=0.818</a:t>
                      </a:r>
                    </a:p>
                    <a:p>
                      <a:pPr algn="ctr"/>
                      <a:r>
                        <a:rPr lang="en-US" sz="1800" dirty="0">
                          <a:latin typeface="Arial Narrow" panose="020B0606020202030204" pitchFamily="34" charset="0"/>
                          <a:cs typeface="Times New Roman" panose="02020603050405020304" pitchFamily="18" charset="0"/>
                        </a:rPr>
                        <a:t>(-3.2, 2.0)</a:t>
                      </a:r>
                    </a:p>
                  </a:txBody>
                  <a:tcPr marL="78377" marR="78377" marT="39188" marB="39188"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tcPr>
                </a:tc>
                <a:tc>
                  <a:txBody>
                    <a:bodyPr/>
                    <a:lstStyle/>
                    <a:p>
                      <a:pPr algn="ctr"/>
                      <a:r>
                        <a:rPr lang="en-US" sz="1800" dirty="0">
                          <a:latin typeface="Arial Narrow" panose="020B0606020202030204" pitchFamily="34" charset="0"/>
                          <a:cs typeface="Times New Roman" panose="02020603050405020304" pitchFamily="18" charset="0"/>
                        </a:rPr>
                        <a:t>85.4%</a:t>
                      </a:r>
                    </a:p>
                    <a:p>
                      <a:pPr algn="ctr"/>
                      <a:r>
                        <a:rPr lang="en-US" sz="1800" dirty="0">
                          <a:latin typeface="Arial Narrow" panose="020B0606020202030204" pitchFamily="34" charset="0"/>
                          <a:cs typeface="Times New Roman" panose="02020603050405020304" pitchFamily="18" charset="0"/>
                        </a:rPr>
                        <a:t>p=0.022</a:t>
                      </a:r>
                    </a:p>
                    <a:p>
                      <a:pPr algn="ctr"/>
                      <a:r>
                        <a:rPr lang="en-US" sz="1800" dirty="0">
                          <a:latin typeface="Arial Narrow" panose="020B0606020202030204" pitchFamily="34" charset="0"/>
                          <a:cs typeface="Times New Roman" panose="02020603050405020304" pitchFamily="18" charset="0"/>
                        </a:rPr>
                        <a:t>(-7.3, -0.6)</a:t>
                      </a:r>
                    </a:p>
                  </a:txBody>
                  <a:tcPr marL="78377" marR="78377" marT="39188" marB="39188"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tcPr>
                </a:tc>
                <a:tc>
                  <a:txBody>
                    <a:bodyPr/>
                    <a:lstStyle/>
                    <a:p>
                      <a:pPr algn="ctr"/>
                      <a:r>
                        <a:rPr lang="en-US" sz="1800" dirty="0">
                          <a:latin typeface="Arial Narrow" panose="020B0606020202030204" pitchFamily="34" charset="0"/>
                          <a:cs typeface="Times New Roman" panose="02020603050405020304" pitchFamily="18" charset="0"/>
                        </a:rPr>
                        <a:t>79.0%</a:t>
                      </a:r>
                    </a:p>
                  </a:txBody>
                  <a:tcPr marL="78377" marR="78377" marT="39188" marB="39188"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tcPr>
                </a:tc>
                <a:tc>
                  <a:txBody>
                    <a:bodyPr/>
                    <a:lstStyle/>
                    <a:p>
                      <a:pPr algn="ctr"/>
                      <a:r>
                        <a:rPr lang="en-US" sz="1800" dirty="0">
                          <a:latin typeface="Arial Narrow" panose="020B0606020202030204" pitchFamily="34" charset="0"/>
                          <a:cs typeface="Times New Roman" panose="02020603050405020304" pitchFamily="18" charset="0"/>
                        </a:rPr>
                        <a:t>79.5%</a:t>
                      </a:r>
                    </a:p>
                    <a:p>
                      <a:pPr algn="ctr"/>
                      <a:r>
                        <a:rPr lang="en-US" sz="1800" dirty="0">
                          <a:latin typeface="Arial Narrow" panose="020B0606020202030204" pitchFamily="34" charset="0"/>
                          <a:cs typeface="Times New Roman" panose="02020603050405020304" pitchFamily="18" charset="0"/>
                        </a:rPr>
                        <a:t>p=0.879</a:t>
                      </a:r>
                    </a:p>
                    <a:p>
                      <a:pPr algn="ctr"/>
                      <a:r>
                        <a:rPr lang="en-US" sz="1800" dirty="0">
                          <a:latin typeface="Arial Narrow" panose="020B0606020202030204" pitchFamily="34" charset="0"/>
                          <a:cs typeface="Times New Roman" panose="02020603050405020304" pitchFamily="18" charset="0"/>
                        </a:rPr>
                        <a:t>(-6.2, 5.9)</a:t>
                      </a:r>
                    </a:p>
                  </a:txBody>
                  <a:tcPr marL="78377" marR="78377" marT="39188" marB="39188"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tcPr>
                </a:tc>
                <a:tc>
                  <a:txBody>
                    <a:bodyPr/>
                    <a:lstStyle/>
                    <a:p>
                      <a:pPr algn="ctr"/>
                      <a:r>
                        <a:rPr lang="en-US" sz="1800" dirty="0">
                          <a:latin typeface="Arial Narrow" panose="020B0606020202030204" pitchFamily="34" charset="0"/>
                          <a:cs typeface="Times New Roman" panose="02020603050405020304" pitchFamily="18" charset="0"/>
                        </a:rPr>
                        <a:t>73.5%</a:t>
                      </a:r>
                    </a:p>
                    <a:p>
                      <a:pPr algn="ctr"/>
                      <a:r>
                        <a:rPr lang="en-US" sz="1800" dirty="0">
                          <a:latin typeface="Arial Narrow" panose="020B0606020202030204" pitchFamily="34" charset="0"/>
                          <a:cs typeface="Times New Roman" panose="02020603050405020304" pitchFamily="18" charset="0"/>
                        </a:rPr>
                        <a:t>p=0.095</a:t>
                      </a:r>
                    </a:p>
                    <a:p>
                      <a:pPr algn="ctr"/>
                      <a:r>
                        <a:rPr lang="en-US" sz="1800" dirty="0">
                          <a:latin typeface="Arial Narrow" panose="020B0606020202030204" pitchFamily="34" charset="0"/>
                          <a:cs typeface="Times New Roman" panose="02020603050405020304" pitchFamily="18" charset="0"/>
                        </a:rPr>
                        <a:t>(-14.3, 0.9)</a:t>
                      </a:r>
                    </a:p>
                  </a:txBody>
                  <a:tcPr marL="78377" marR="78377" marT="39188" marB="39188"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tcPr>
                </a:tc>
                <a:tc>
                  <a:txBody>
                    <a:bodyPr/>
                    <a:lstStyle/>
                    <a:p>
                      <a:pPr algn="ctr"/>
                      <a:r>
                        <a:rPr lang="en-US" sz="1800" dirty="0">
                          <a:latin typeface="Arial Narrow" panose="020B0606020202030204" pitchFamily="34" charset="0"/>
                          <a:cs typeface="Times New Roman" panose="02020603050405020304" pitchFamily="18" charset="0"/>
                        </a:rPr>
                        <a:t>47.4%</a:t>
                      </a:r>
                    </a:p>
                  </a:txBody>
                  <a:tcPr marL="78377" marR="78377" marT="39188" marB="39188"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tcPr>
                </a:tc>
                <a:tc>
                  <a:txBody>
                    <a:bodyPr/>
                    <a:lstStyle/>
                    <a:p>
                      <a:pPr algn="ctr"/>
                      <a:r>
                        <a:rPr lang="en-US" sz="1800" dirty="0">
                          <a:latin typeface="Arial Narrow" panose="020B0606020202030204" pitchFamily="34" charset="0"/>
                          <a:cs typeface="Times New Roman" panose="02020603050405020304" pitchFamily="18" charset="0"/>
                        </a:rPr>
                        <a:t>84.5%</a:t>
                      </a:r>
                    </a:p>
                    <a:p>
                      <a:pPr algn="ctr"/>
                      <a:r>
                        <a:rPr lang="en-US" sz="1800" dirty="0">
                          <a:latin typeface="Arial Narrow" panose="020B0606020202030204" pitchFamily="34" charset="0"/>
                          <a:cs typeface="Times New Roman" panose="02020603050405020304" pitchFamily="18" charset="0"/>
                        </a:rPr>
                        <a:t>p=&lt;0.001</a:t>
                      </a:r>
                    </a:p>
                    <a:p>
                      <a:pPr algn="ctr"/>
                      <a:r>
                        <a:rPr lang="en-US" sz="1800" dirty="0">
                          <a:latin typeface="Arial Narrow" panose="020B0606020202030204" pitchFamily="34" charset="0"/>
                          <a:cs typeface="Times New Roman" panose="02020603050405020304" pitchFamily="18" charset="0"/>
                        </a:rPr>
                        <a:t>(32.9, 40.5)</a:t>
                      </a:r>
                    </a:p>
                  </a:txBody>
                  <a:tcPr marL="78377" marR="78377" marT="39188" marB="39188"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tcPr>
                </a:tc>
                <a:tc>
                  <a:txBody>
                    <a:bodyPr/>
                    <a:lstStyle/>
                    <a:p>
                      <a:pPr algn="ctr"/>
                      <a:r>
                        <a:rPr lang="en-US" sz="1800" dirty="0">
                          <a:latin typeface="Arial Narrow" panose="020B0606020202030204" pitchFamily="34" charset="0"/>
                          <a:cs typeface="Times New Roman" panose="02020603050405020304" pitchFamily="18" charset="0"/>
                        </a:rPr>
                        <a:t>43.3%</a:t>
                      </a:r>
                    </a:p>
                    <a:p>
                      <a:pPr algn="ctr"/>
                      <a:r>
                        <a:rPr lang="en-US" sz="1800" dirty="0">
                          <a:latin typeface="Arial Narrow" panose="020B0606020202030204" pitchFamily="34" charset="0"/>
                          <a:cs typeface="Times New Roman" panose="02020603050405020304" pitchFamily="18" charset="0"/>
                        </a:rPr>
                        <a:t>p=&lt;0.001</a:t>
                      </a:r>
                    </a:p>
                    <a:p>
                      <a:pPr algn="ctr"/>
                      <a:r>
                        <a:rPr lang="en-US" sz="1800" dirty="0">
                          <a:latin typeface="Arial Narrow" panose="020B0606020202030204" pitchFamily="34" charset="0"/>
                          <a:cs typeface="Times New Roman" panose="02020603050405020304" pitchFamily="18" charset="0"/>
                        </a:rPr>
                        <a:t>(-48.6, -33.6)</a:t>
                      </a:r>
                    </a:p>
                  </a:txBody>
                  <a:tcPr marL="78377" marR="78377" marT="39188" marB="39188" anchor="ctr">
                    <a:lnL w="28575"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2564383923"/>
                  </a:ext>
                </a:extLst>
              </a:tr>
              <a:tr h="1217772">
                <a:tc>
                  <a:txBody>
                    <a:bodyPr/>
                    <a:lstStyle/>
                    <a:p>
                      <a:r>
                        <a:rPr lang="en-US" sz="1800" dirty="0">
                          <a:latin typeface="Arial Narrow" panose="020B0606020202030204" pitchFamily="34" charset="0"/>
                          <a:cs typeface="Times New Roman" panose="02020603050405020304" pitchFamily="18" charset="0"/>
                        </a:rPr>
                        <a:t>ITN Access </a:t>
                      </a:r>
                    </a:p>
                    <a:p>
                      <a:r>
                        <a:rPr lang="en-US" sz="1800" dirty="0">
                          <a:latin typeface="Arial Narrow" panose="020B0606020202030204" pitchFamily="34" charset="0"/>
                          <a:cs typeface="Times New Roman" panose="02020603050405020304" pitchFamily="18" charset="0"/>
                        </a:rPr>
                        <a:t>(% of people with access to an ITN, assuming 1 ITN covers 2 people)</a:t>
                      </a:r>
                    </a:p>
                  </a:txBody>
                  <a:tcPr marL="78377" marR="78377" marT="39188" marB="39188" anchor="ctr">
                    <a:lnR w="28575" cap="flat" cmpd="sng" algn="ctr">
                      <a:solidFill>
                        <a:srgbClr val="000000"/>
                      </a:solidFill>
                      <a:prstDash val="solid"/>
                      <a:round/>
                      <a:headEnd type="none" w="med" len="med"/>
                      <a:tailEnd type="none" w="med" len="med"/>
                    </a:lnR>
                  </a:tcPr>
                </a:tc>
                <a:tc>
                  <a:txBody>
                    <a:bodyPr/>
                    <a:lstStyle/>
                    <a:p>
                      <a:pPr algn="ctr"/>
                      <a:r>
                        <a:rPr lang="en-US" sz="1800" dirty="0">
                          <a:latin typeface="Arial Narrow" panose="020B0606020202030204" pitchFamily="34" charset="0"/>
                          <a:cs typeface="Times New Roman" panose="02020603050405020304" pitchFamily="18" charset="0"/>
                        </a:rPr>
                        <a:t>71.2%</a:t>
                      </a:r>
                    </a:p>
                  </a:txBody>
                  <a:tcPr marL="78377" marR="78377" marT="39188" marB="39188"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tcPr>
                </a:tc>
                <a:tc>
                  <a:txBody>
                    <a:bodyPr/>
                    <a:lstStyle/>
                    <a:p>
                      <a:pPr algn="ctr"/>
                      <a:r>
                        <a:rPr lang="en-US" sz="1800" dirty="0">
                          <a:latin typeface="Arial Narrow" panose="020B0606020202030204" pitchFamily="34" charset="0"/>
                          <a:cs typeface="Times New Roman" panose="02020603050405020304" pitchFamily="18" charset="0"/>
                        </a:rPr>
                        <a:t>66.7%</a:t>
                      </a:r>
                    </a:p>
                    <a:p>
                      <a:pPr algn="ctr"/>
                      <a:r>
                        <a:rPr lang="en-US" sz="1800" dirty="0">
                          <a:latin typeface="Arial Narrow" panose="020B0606020202030204" pitchFamily="34" charset="0"/>
                          <a:cs typeface="Times New Roman" panose="02020603050405020304" pitchFamily="18" charset="0"/>
                        </a:rPr>
                        <a:t>p=&lt;0.001</a:t>
                      </a:r>
                    </a:p>
                    <a:p>
                      <a:pPr algn="ctr"/>
                      <a:r>
                        <a:rPr lang="en-US" sz="1800" dirty="0">
                          <a:latin typeface="Arial Narrow" panose="020B0606020202030204" pitchFamily="34" charset="0"/>
                          <a:cs typeface="Times New Roman" panose="02020603050405020304" pitchFamily="18" charset="0"/>
                        </a:rPr>
                        <a:t>(-6.5, -2.6)</a:t>
                      </a:r>
                    </a:p>
                  </a:txBody>
                  <a:tcPr marL="78377" marR="78377" marT="39188" marB="39188"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tcPr>
                </a:tc>
                <a:tc>
                  <a:txBody>
                    <a:bodyPr/>
                    <a:lstStyle/>
                    <a:p>
                      <a:pPr algn="ctr"/>
                      <a:r>
                        <a:rPr lang="en-US" sz="1800" dirty="0">
                          <a:latin typeface="Arial Narrow" panose="020B0606020202030204" pitchFamily="34" charset="0"/>
                          <a:cs typeface="Times New Roman" panose="02020603050405020304" pitchFamily="18" charset="0"/>
                        </a:rPr>
                        <a:t>36.5%</a:t>
                      </a:r>
                    </a:p>
                    <a:p>
                      <a:pPr algn="ctr"/>
                      <a:r>
                        <a:rPr lang="en-US" sz="1800" dirty="0">
                          <a:latin typeface="Arial Narrow" panose="020B0606020202030204" pitchFamily="34" charset="0"/>
                          <a:cs typeface="Times New Roman" panose="02020603050405020304" pitchFamily="18" charset="0"/>
                        </a:rPr>
                        <a:t>p=&lt;0.001</a:t>
                      </a:r>
                    </a:p>
                    <a:p>
                      <a:pPr algn="ctr"/>
                      <a:r>
                        <a:rPr lang="en-US" sz="1800" dirty="0">
                          <a:latin typeface="Arial Narrow" panose="020B0606020202030204" pitchFamily="34" charset="0"/>
                          <a:cs typeface="Times New Roman" panose="02020603050405020304" pitchFamily="18" charset="0"/>
                        </a:rPr>
                        <a:t>(-32.5, -27.9)</a:t>
                      </a:r>
                    </a:p>
                  </a:txBody>
                  <a:tcPr marL="78377" marR="78377" marT="39188" marB="39188"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tcPr>
                </a:tc>
                <a:tc>
                  <a:txBody>
                    <a:bodyPr/>
                    <a:lstStyle/>
                    <a:p>
                      <a:pPr algn="ctr"/>
                      <a:r>
                        <a:rPr lang="en-US" sz="1800" dirty="0">
                          <a:latin typeface="Arial Narrow" panose="020B0606020202030204" pitchFamily="34" charset="0"/>
                          <a:cs typeface="Times New Roman" panose="02020603050405020304" pitchFamily="18" charset="0"/>
                        </a:rPr>
                        <a:t>75.2%</a:t>
                      </a:r>
                    </a:p>
                  </a:txBody>
                  <a:tcPr marL="78377" marR="78377" marT="39188" marB="39188"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tcPr>
                </a:tc>
                <a:tc>
                  <a:txBody>
                    <a:bodyPr/>
                    <a:lstStyle/>
                    <a:p>
                      <a:pPr algn="ctr"/>
                      <a:r>
                        <a:rPr lang="en-US" sz="1800" dirty="0">
                          <a:latin typeface="Arial Narrow" panose="020B0606020202030204" pitchFamily="34" charset="0"/>
                          <a:cs typeface="Times New Roman" panose="02020603050405020304" pitchFamily="18" charset="0"/>
                        </a:rPr>
                        <a:t>63.8%</a:t>
                      </a:r>
                    </a:p>
                    <a:p>
                      <a:pPr algn="ctr"/>
                      <a:r>
                        <a:rPr lang="en-US" sz="1800" dirty="0">
                          <a:latin typeface="Arial Narrow" panose="020B0606020202030204" pitchFamily="34" charset="0"/>
                          <a:cs typeface="Times New Roman" panose="02020603050405020304" pitchFamily="18" charset="0"/>
                        </a:rPr>
                        <a:t>p=&lt;0.001</a:t>
                      </a:r>
                    </a:p>
                    <a:p>
                      <a:pPr algn="ctr"/>
                      <a:r>
                        <a:rPr lang="en-US" sz="1800" dirty="0">
                          <a:latin typeface="Arial Narrow" panose="020B0606020202030204" pitchFamily="34" charset="0"/>
                          <a:cs typeface="Times New Roman" panose="02020603050405020304" pitchFamily="18" charset="0"/>
                        </a:rPr>
                        <a:t>(-16.4, -6.6)</a:t>
                      </a:r>
                    </a:p>
                  </a:txBody>
                  <a:tcPr marL="78377" marR="78377" marT="39188" marB="39188"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tcPr>
                </a:tc>
                <a:tc>
                  <a:txBody>
                    <a:bodyPr/>
                    <a:lstStyle/>
                    <a:p>
                      <a:pPr algn="ctr"/>
                      <a:r>
                        <a:rPr lang="en-US" sz="1800" dirty="0">
                          <a:latin typeface="Arial Narrow" panose="020B0606020202030204" pitchFamily="34" charset="0"/>
                          <a:cs typeface="Times New Roman" panose="02020603050405020304" pitchFamily="18" charset="0"/>
                        </a:rPr>
                        <a:t>43.3%</a:t>
                      </a:r>
                    </a:p>
                    <a:p>
                      <a:pPr algn="ctr"/>
                      <a:r>
                        <a:rPr lang="en-US" sz="1800" dirty="0">
                          <a:latin typeface="Arial Narrow" panose="020B0606020202030204" pitchFamily="34" charset="0"/>
                          <a:cs typeface="Times New Roman" panose="02020603050405020304" pitchFamily="18" charset="0"/>
                        </a:rPr>
                        <a:t>p=&lt;0.001</a:t>
                      </a:r>
                    </a:p>
                    <a:p>
                      <a:pPr algn="ctr"/>
                      <a:r>
                        <a:rPr lang="en-US" sz="1800" dirty="0">
                          <a:latin typeface="Arial Narrow" panose="020B0606020202030204" pitchFamily="34" charset="0"/>
                          <a:cs typeface="Times New Roman" panose="02020603050405020304" pitchFamily="18" charset="0"/>
                        </a:rPr>
                        <a:t>(-26.5, -14.5)</a:t>
                      </a:r>
                    </a:p>
                  </a:txBody>
                  <a:tcPr marL="78377" marR="78377" marT="39188" marB="39188"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tcPr>
                </a:tc>
                <a:tc>
                  <a:txBody>
                    <a:bodyPr/>
                    <a:lstStyle/>
                    <a:p>
                      <a:pPr algn="ctr"/>
                      <a:r>
                        <a:rPr lang="en-US" sz="1800" dirty="0">
                          <a:latin typeface="Arial Narrow" panose="020B0606020202030204" pitchFamily="34" charset="0"/>
                          <a:cs typeface="Times New Roman" panose="02020603050405020304" pitchFamily="18" charset="0"/>
                        </a:rPr>
                        <a:t>74.7%</a:t>
                      </a:r>
                    </a:p>
                  </a:txBody>
                  <a:tcPr marL="78377" marR="78377" marT="39188" marB="39188"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tcPr>
                </a:tc>
                <a:tc>
                  <a:txBody>
                    <a:bodyPr/>
                    <a:lstStyle/>
                    <a:p>
                      <a:pPr algn="ctr"/>
                      <a:r>
                        <a:rPr lang="en-US" sz="1800" dirty="0">
                          <a:latin typeface="Arial Narrow" panose="020B0606020202030204" pitchFamily="34" charset="0"/>
                          <a:cs typeface="Times New Roman" panose="02020603050405020304" pitchFamily="18" charset="0"/>
                        </a:rPr>
                        <a:t>67.7%</a:t>
                      </a:r>
                    </a:p>
                    <a:p>
                      <a:pPr algn="ctr"/>
                      <a:r>
                        <a:rPr lang="en-US" sz="1800" dirty="0">
                          <a:latin typeface="Arial Narrow" panose="020B0606020202030204" pitchFamily="34" charset="0"/>
                          <a:cs typeface="Times New Roman" panose="02020603050405020304" pitchFamily="18" charset="0"/>
                        </a:rPr>
                        <a:t>p=&lt;0.001</a:t>
                      </a:r>
                    </a:p>
                    <a:p>
                      <a:pPr algn="ctr"/>
                      <a:r>
                        <a:rPr lang="en-US" sz="1800" dirty="0">
                          <a:latin typeface="Arial Narrow" panose="020B0606020202030204" pitchFamily="34" charset="0"/>
                          <a:cs typeface="Times New Roman" panose="02020603050405020304" pitchFamily="18" charset="0"/>
                        </a:rPr>
                        <a:t>(-9.8, -4.2)</a:t>
                      </a:r>
                    </a:p>
                  </a:txBody>
                  <a:tcPr marL="78377" marR="78377" marT="39188" marB="39188"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tcPr>
                </a:tc>
                <a:tc>
                  <a:txBody>
                    <a:bodyPr/>
                    <a:lstStyle/>
                    <a:p>
                      <a:pPr algn="ctr"/>
                      <a:r>
                        <a:rPr lang="en-US" sz="1800" dirty="0">
                          <a:latin typeface="Arial Narrow" panose="020B0606020202030204" pitchFamily="34" charset="0"/>
                          <a:cs typeface="Times New Roman" panose="02020603050405020304" pitchFamily="18" charset="0"/>
                        </a:rPr>
                        <a:t>39.1%</a:t>
                      </a:r>
                    </a:p>
                    <a:p>
                      <a:pPr algn="ctr"/>
                      <a:r>
                        <a:rPr lang="en-US" sz="1800" dirty="0">
                          <a:latin typeface="Arial Narrow" panose="020B0606020202030204" pitchFamily="34" charset="0"/>
                          <a:cs typeface="Times New Roman" panose="02020603050405020304" pitchFamily="18" charset="0"/>
                        </a:rPr>
                        <a:t>p=&lt;0.001</a:t>
                      </a:r>
                    </a:p>
                    <a:p>
                      <a:pPr algn="ctr"/>
                      <a:r>
                        <a:rPr lang="en-US" sz="1800" dirty="0">
                          <a:latin typeface="Arial Narrow" panose="020B0606020202030204" pitchFamily="34" charset="0"/>
                          <a:cs typeface="Times New Roman" panose="02020603050405020304" pitchFamily="18" charset="0"/>
                        </a:rPr>
                        <a:t>(-32.0, -25.2)</a:t>
                      </a:r>
                    </a:p>
                  </a:txBody>
                  <a:tcPr marL="78377" marR="78377" marT="39188" marB="39188"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tcPr>
                </a:tc>
                <a:tc>
                  <a:txBody>
                    <a:bodyPr/>
                    <a:lstStyle/>
                    <a:p>
                      <a:pPr algn="ctr"/>
                      <a:r>
                        <a:rPr lang="en-US" sz="1800" dirty="0">
                          <a:latin typeface="Arial Narrow" panose="020B0606020202030204" pitchFamily="34" charset="0"/>
                          <a:cs typeface="Times New Roman" panose="02020603050405020304" pitchFamily="18" charset="0"/>
                        </a:rPr>
                        <a:t>64.4%</a:t>
                      </a:r>
                    </a:p>
                  </a:txBody>
                  <a:tcPr marL="78377" marR="78377" marT="39188" marB="39188"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tcPr>
                </a:tc>
                <a:tc>
                  <a:txBody>
                    <a:bodyPr/>
                    <a:lstStyle/>
                    <a:p>
                      <a:pPr algn="ctr"/>
                      <a:r>
                        <a:rPr lang="en-US" sz="1800" dirty="0">
                          <a:latin typeface="Arial Narrow" panose="020B0606020202030204" pitchFamily="34" charset="0"/>
                          <a:cs typeface="Times New Roman" panose="02020603050405020304" pitchFamily="18" charset="0"/>
                        </a:rPr>
                        <a:t>63.7%</a:t>
                      </a:r>
                    </a:p>
                    <a:p>
                      <a:pPr algn="ctr"/>
                      <a:r>
                        <a:rPr lang="en-US" sz="1800" dirty="0">
                          <a:latin typeface="Arial Narrow" panose="020B0606020202030204" pitchFamily="34" charset="0"/>
                          <a:cs typeface="Times New Roman" panose="02020603050405020304" pitchFamily="18" charset="0"/>
                        </a:rPr>
                        <a:t>p=0.783</a:t>
                      </a:r>
                    </a:p>
                    <a:p>
                      <a:pPr algn="ctr"/>
                      <a:r>
                        <a:rPr lang="en-US" sz="1800" dirty="0">
                          <a:latin typeface="Arial Narrow" panose="020B0606020202030204" pitchFamily="34" charset="0"/>
                          <a:cs typeface="Times New Roman" panose="02020603050405020304" pitchFamily="18" charset="0"/>
                        </a:rPr>
                        <a:t>(-6.2, 4.6)</a:t>
                      </a:r>
                    </a:p>
                  </a:txBody>
                  <a:tcPr marL="78377" marR="78377" marT="39188" marB="39188"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tcPr>
                </a:tc>
                <a:tc>
                  <a:txBody>
                    <a:bodyPr/>
                    <a:lstStyle/>
                    <a:p>
                      <a:pPr algn="ctr"/>
                      <a:r>
                        <a:rPr lang="en-US" sz="1800" dirty="0">
                          <a:latin typeface="Arial Narrow" panose="020B0606020202030204" pitchFamily="34" charset="0"/>
                          <a:cs typeface="Times New Roman" panose="02020603050405020304" pitchFamily="18" charset="0"/>
                        </a:rPr>
                        <a:t>21.5%</a:t>
                      </a:r>
                    </a:p>
                    <a:p>
                      <a:pPr algn="ctr"/>
                      <a:r>
                        <a:rPr lang="en-US" sz="1800" dirty="0">
                          <a:latin typeface="Arial Narrow" panose="020B0606020202030204" pitchFamily="34" charset="0"/>
                          <a:cs typeface="Times New Roman" panose="02020603050405020304" pitchFamily="18" charset="0"/>
                        </a:rPr>
                        <a:t>p=&lt;0.001</a:t>
                      </a:r>
                    </a:p>
                    <a:p>
                      <a:pPr algn="ctr"/>
                      <a:r>
                        <a:rPr lang="en-US" sz="1800" dirty="0">
                          <a:latin typeface="Arial Narrow" panose="020B0606020202030204" pitchFamily="34" charset="0"/>
                          <a:cs typeface="Times New Roman" panose="02020603050405020304" pitchFamily="18" charset="0"/>
                        </a:rPr>
                        <a:t>(-48.0, -36.4)</a:t>
                      </a:r>
                    </a:p>
                  </a:txBody>
                  <a:tcPr marL="78377" marR="78377" marT="39188" marB="39188"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tcPr>
                </a:tc>
                <a:tc>
                  <a:txBody>
                    <a:bodyPr/>
                    <a:lstStyle/>
                    <a:p>
                      <a:pPr algn="ctr"/>
                      <a:r>
                        <a:rPr lang="en-US" sz="1800" dirty="0">
                          <a:latin typeface="Arial Narrow" panose="020B0606020202030204" pitchFamily="34" charset="0"/>
                          <a:cs typeface="Times New Roman" panose="02020603050405020304" pitchFamily="18" charset="0"/>
                        </a:rPr>
                        <a:t>64.8%</a:t>
                      </a:r>
                    </a:p>
                  </a:txBody>
                  <a:tcPr marL="78377" marR="78377" marT="39188" marB="39188"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tcPr>
                </a:tc>
                <a:tc>
                  <a:txBody>
                    <a:bodyPr/>
                    <a:lstStyle/>
                    <a:p>
                      <a:pPr algn="ctr"/>
                      <a:r>
                        <a:rPr lang="en-US" sz="1800" dirty="0">
                          <a:latin typeface="Arial Narrow" panose="020B0606020202030204" pitchFamily="34" charset="0"/>
                          <a:cs typeface="Times New Roman" panose="02020603050405020304" pitchFamily="18" charset="0"/>
                        </a:rPr>
                        <a:t>68.1%</a:t>
                      </a:r>
                    </a:p>
                    <a:p>
                      <a:pPr algn="ctr"/>
                      <a:r>
                        <a:rPr lang="en-US" sz="1800" dirty="0">
                          <a:latin typeface="Arial Narrow" panose="020B0606020202030204" pitchFamily="34" charset="0"/>
                          <a:cs typeface="Times New Roman" panose="02020603050405020304" pitchFamily="18" charset="0"/>
                        </a:rPr>
                        <a:t>p=0.125</a:t>
                      </a:r>
                    </a:p>
                    <a:p>
                      <a:pPr algn="ctr"/>
                      <a:r>
                        <a:rPr lang="en-US" sz="1800" dirty="0">
                          <a:latin typeface="Arial Narrow" panose="020B0606020202030204" pitchFamily="34" charset="0"/>
                          <a:cs typeface="Times New Roman" panose="02020603050405020304" pitchFamily="18" charset="0"/>
                        </a:rPr>
                        <a:t>(-0.9, 7.6)</a:t>
                      </a:r>
                    </a:p>
                  </a:txBody>
                  <a:tcPr marL="78377" marR="78377" marT="39188" marB="39188"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tcPr>
                </a:tc>
                <a:tc>
                  <a:txBody>
                    <a:bodyPr/>
                    <a:lstStyle/>
                    <a:p>
                      <a:pPr algn="ctr"/>
                      <a:r>
                        <a:rPr lang="en-US" sz="1800" dirty="0">
                          <a:latin typeface="Arial Narrow" panose="020B0606020202030204" pitchFamily="34" charset="0"/>
                          <a:cs typeface="Times New Roman" panose="02020603050405020304" pitchFamily="18" charset="0"/>
                        </a:rPr>
                        <a:t>36.6%</a:t>
                      </a:r>
                    </a:p>
                    <a:p>
                      <a:pPr algn="ctr"/>
                      <a:r>
                        <a:rPr lang="en-US" sz="1800" dirty="0">
                          <a:latin typeface="Arial Narrow" panose="020B0606020202030204" pitchFamily="34" charset="0"/>
                          <a:cs typeface="Times New Roman" panose="02020603050405020304" pitchFamily="18" charset="0"/>
                        </a:rPr>
                        <a:t>p=&lt;0.001</a:t>
                      </a:r>
                    </a:p>
                    <a:p>
                      <a:pPr algn="ctr"/>
                      <a:r>
                        <a:rPr lang="en-US" sz="1800" dirty="0">
                          <a:latin typeface="Arial Narrow" panose="020B0606020202030204" pitchFamily="34" charset="0"/>
                          <a:cs typeface="Times New Roman" panose="02020603050405020304" pitchFamily="18" charset="0"/>
                        </a:rPr>
                        <a:t>(-36.4, -26.8)</a:t>
                      </a:r>
                    </a:p>
                  </a:txBody>
                  <a:tcPr marL="78377" marR="78377" marT="39188" marB="39188" anchor="ctr">
                    <a:lnL w="28575"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686788671"/>
                  </a:ext>
                </a:extLst>
              </a:tr>
              <a:tr h="1047392">
                <a:tc>
                  <a:txBody>
                    <a:bodyPr/>
                    <a:lstStyle/>
                    <a:p>
                      <a:r>
                        <a:rPr lang="en-US" sz="1800" dirty="0">
                          <a:latin typeface="Arial Narrow" panose="020B0606020202030204" pitchFamily="34" charset="0"/>
                          <a:cs typeface="Times New Roman" panose="02020603050405020304" pitchFamily="18" charset="0"/>
                        </a:rPr>
                        <a:t>ITN Use</a:t>
                      </a:r>
                    </a:p>
                    <a:p>
                      <a:r>
                        <a:rPr lang="en-US" sz="1800" dirty="0">
                          <a:latin typeface="Arial Narrow" panose="020B0606020202030204" pitchFamily="34" charset="0"/>
                          <a:cs typeface="Times New Roman" panose="02020603050405020304" pitchFamily="18" charset="0"/>
                        </a:rPr>
                        <a:t>(% of people who slept under an ITN last night)</a:t>
                      </a:r>
                    </a:p>
                  </a:txBody>
                  <a:tcPr marL="78377" marR="78377" marT="39188" marB="39188" anchor="ctr">
                    <a:lnR w="28575" cap="flat" cmpd="sng" algn="ctr">
                      <a:solidFill>
                        <a:srgbClr val="000000"/>
                      </a:solidFill>
                      <a:prstDash val="solid"/>
                      <a:round/>
                      <a:headEnd type="none" w="med" len="med"/>
                      <a:tailEnd type="none" w="med" len="med"/>
                    </a:lnR>
                  </a:tcPr>
                </a:tc>
                <a:tc>
                  <a:txBody>
                    <a:bodyPr/>
                    <a:lstStyle/>
                    <a:p>
                      <a:pPr algn="ctr"/>
                      <a:r>
                        <a:rPr lang="en-US" sz="1800" dirty="0">
                          <a:latin typeface="Arial Narrow" panose="020B0606020202030204" pitchFamily="34" charset="0"/>
                          <a:cs typeface="Times New Roman" panose="02020603050405020304" pitchFamily="18" charset="0"/>
                        </a:rPr>
                        <a:t>75.2%</a:t>
                      </a:r>
                    </a:p>
                  </a:txBody>
                  <a:tcPr marL="78377" marR="78377" marT="39188" marB="39188"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tcPr>
                </a:tc>
                <a:tc>
                  <a:txBody>
                    <a:bodyPr/>
                    <a:lstStyle/>
                    <a:p>
                      <a:pPr algn="ctr"/>
                      <a:r>
                        <a:rPr lang="en-US" sz="1800" dirty="0">
                          <a:latin typeface="Arial Narrow" panose="020B0606020202030204" pitchFamily="34" charset="0"/>
                          <a:cs typeface="Times New Roman" panose="02020603050405020304" pitchFamily="18" charset="0"/>
                        </a:rPr>
                        <a:t>73.9%</a:t>
                      </a:r>
                    </a:p>
                    <a:p>
                      <a:pPr algn="ctr"/>
                      <a:r>
                        <a:rPr lang="en-US" sz="1800" dirty="0">
                          <a:latin typeface="Arial Narrow" panose="020B0606020202030204" pitchFamily="34" charset="0"/>
                          <a:cs typeface="Times New Roman" panose="02020603050405020304" pitchFamily="18" charset="0"/>
                        </a:rPr>
                        <a:t>p=0.265</a:t>
                      </a:r>
                    </a:p>
                    <a:p>
                      <a:pPr algn="ctr"/>
                      <a:r>
                        <a:rPr lang="en-US" sz="1800" dirty="0">
                          <a:latin typeface="Arial Narrow" panose="020B0606020202030204" pitchFamily="34" charset="0"/>
                          <a:cs typeface="Times New Roman" panose="02020603050405020304" pitchFamily="18" charset="0"/>
                        </a:rPr>
                        <a:t>(-3.5, 0.9)</a:t>
                      </a:r>
                    </a:p>
                  </a:txBody>
                  <a:tcPr marL="78377" marR="78377" marT="39188" marB="39188"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tcPr>
                </a:tc>
                <a:tc>
                  <a:txBody>
                    <a:bodyPr/>
                    <a:lstStyle/>
                    <a:p>
                      <a:pPr algn="ctr"/>
                      <a:r>
                        <a:rPr lang="en-US" sz="1800" dirty="0">
                          <a:latin typeface="Arial Narrow" panose="020B0606020202030204" pitchFamily="34" charset="0"/>
                          <a:cs typeface="Times New Roman" panose="02020603050405020304" pitchFamily="18" charset="0"/>
                        </a:rPr>
                        <a:t>38.4%</a:t>
                      </a:r>
                    </a:p>
                    <a:p>
                      <a:pPr algn="ctr"/>
                      <a:r>
                        <a:rPr lang="en-US" sz="1800" dirty="0">
                          <a:latin typeface="Arial Narrow" panose="020B0606020202030204" pitchFamily="34" charset="0"/>
                          <a:cs typeface="Times New Roman" panose="02020603050405020304" pitchFamily="18" charset="0"/>
                        </a:rPr>
                        <a:t>p=&lt;0.001</a:t>
                      </a:r>
                    </a:p>
                    <a:p>
                      <a:pPr algn="ctr"/>
                      <a:r>
                        <a:rPr lang="en-US" sz="1800" dirty="0">
                          <a:latin typeface="Arial Narrow" panose="020B0606020202030204" pitchFamily="34" charset="0"/>
                          <a:cs typeface="Times New Roman" panose="02020603050405020304" pitchFamily="18" charset="0"/>
                        </a:rPr>
                        <a:t>(-38.2, -32.8)</a:t>
                      </a:r>
                    </a:p>
                  </a:txBody>
                  <a:tcPr marL="78377" marR="78377" marT="39188" marB="39188"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tcPr>
                </a:tc>
                <a:tc>
                  <a:txBody>
                    <a:bodyPr/>
                    <a:lstStyle/>
                    <a:p>
                      <a:pPr algn="ctr"/>
                      <a:r>
                        <a:rPr lang="en-US" sz="1800" dirty="0">
                          <a:latin typeface="Arial Narrow" panose="020B0606020202030204" pitchFamily="34" charset="0"/>
                          <a:cs typeface="Times New Roman" panose="02020603050405020304" pitchFamily="18" charset="0"/>
                        </a:rPr>
                        <a:t>72.9%</a:t>
                      </a:r>
                    </a:p>
                  </a:txBody>
                  <a:tcPr marL="78377" marR="78377" marT="39188" marB="39188"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tcPr>
                </a:tc>
                <a:tc>
                  <a:txBody>
                    <a:bodyPr/>
                    <a:lstStyle/>
                    <a:p>
                      <a:pPr algn="ctr"/>
                      <a:r>
                        <a:rPr lang="en-US" sz="1800" dirty="0">
                          <a:latin typeface="Arial Narrow" panose="020B0606020202030204" pitchFamily="34" charset="0"/>
                          <a:cs typeface="Times New Roman" panose="02020603050405020304" pitchFamily="18" charset="0"/>
                        </a:rPr>
                        <a:t>71.2%</a:t>
                      </a:r>
                    </a:p>
                    <a:p>
                      <a:pPr algn="ctr"/>
                      <a:r>
                        <a:rPr lang="en-US" sz="1800" dirty="0">
                          <a:latin typeface="Arial Narrow" panose="020B0606020202030204" pitchFamily="34" charset="0"/>
                          <a:cs typeface="Times New Roman" panose="02020603050405020304" pitchFamily="18" charset="0"/>
                        </a:rPr>
                        <a:t>p=0.572</a:t>
                      </a:r>
                    </a:p>
                    <a:p>
                      <a:pPr algn="ctr"/>
                      <a:r>
                        <a:rPr lang="en-US" sz="1800" dirty="0">
                          <a:latin typeface="Arial Narrow" panose="020B0606020202030204" pitchFamily="34" charset="0"/>
                          <a:cs typeface="Times New Roman" panose="02020603050405020304" pitchFamily="18" charset="0"/>
                        </a:rPr>
                        <a:t>(-7.3, 4.0)</a:t>
                      </a:r>
                    </a:p>
                  </a:txBody>
                  <a:tcPr marL="78377" marR="78377" marT="39188" marB="39188"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tcPr>
                </a:tc>
                <a:tc>
                  <a:txBody>
                    <a:bodyPr/>
                    <a:lstStyle/>
                    <a:p>
                      <a:pPr algn="ctr"/>
                      <a:r>
                        <a:rPr lang="en-US" sz="1800" dirty="0">
                          <a:latin typeface="Arial Narrow" panose="020B0606020202030204" pitchFamily="34" charset="0"/>
                          <a:cs typeface="Times New Roman" panose="02020603050405020304" pitchFamily="18" charset="0"/>
                        </a:rPr>
                        <a:t>48.8%</a:t>
                      </a:r>
                    </a:p>
                    <a:p>
                      <a:pPr algn="ctr"/>
                      <a:r>
                        <a:rPr lang="en-US" sz="1800" dirty="0">
                          <a:latin typeface="Arial Narrow" panose="020B0606020202030204" pitchFamily="34" charset="0"/>
                          <a:cs typeface="Times New Roman" panose="02020603050405020304" pitchFamily="18" charset="0"/>
                        </a:rPr>
                        <a:t>p=&lt;0.001</a:t>
                      </a:r>
                    </a:p>
                    <a:p>
                      <a:pPr algn="ctr"/>
                      <a:r>
                        <a:rPr lang="en-US" sz="1800" dirty="0">
                          <a:latin typeface="Arial Narrow" panose="020B0606020202030204" pitchFamily="34" charset="0"/>
                          <a:cs typeface="Times New Roman" panose="02020603050405020304" pitchFamily="18" charset="0"/>
                        </a:rPr>
                        <a:t>(-29.7, -15.1)</a:t>
                      </a:r>
                    </a:p>
                  </a:txBody>
                  <a:tcPr marL="78377" marR="78377" marT="39188" marB="39188"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tcPr>
                </a:tc>
                <a:tc>
                  <a:txBody>
                    <a:bodyPr/>
                    <a:lstStyle/>
                    <a:p>
                      <a:pPr algn="ctr"/>
                      <a:r>
                        <a:rPr lang="en-US" sz="1800" dirty="0">
                          <a:latin typeface="Arial Narrow" panose="020B0606020202030204" pitchFamily="34" charset="0"/>
                          <a:cs typeface="Times New Roman" panose="02020603050405020304" pitchFamily="18" charset="0"/>
                        </a:rPr>
                        <a:t>80.8%</a:t>
                      </a:r>
                    </a:p>
                  </a:txBody>
                  <a:tcPr marL="78377" marR="78377" marT="39188" marB="39188"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tcPr>
                </a:tc>
                <a:tc>
                  <a:txBody>
                    <a:bodyPr/>
                    <a:lstStyle/>
                    <a:p>
                      <a:pPr algn="ctr"/>
                      <a:r>
                        <a:rPr lang="en-US" sz="1800" dirty="0">
                          <a:latin typeface="Arial Narrow" panose="020B0606020202030204" pitchFamily="34" charset="0"/>
                          <a:cs typeface="Times New Roman" panose="02020603050405020304" pitchFamily="18" charset="0"/>
                        </a:rPr>
                        <a:t>74.4%</a:t>
                      </a:r>
                    </a:p>
                    <a:p>
                      <a:pPr algn="ctr"/>
                      <a:r>
                        <a:rPr lang="en-US" sz="1800" dirty="0">
                          <a:latin typeface="Arial Narrow" panose="020B0606020202030204" pitchFamily="34" charset="0"/>
                          <a:cs typeface="Times New Roman" panose="02020603050405020304" pitchFamily="18" charset="0"/>
                        </a:rPr>
                        <a:t>p=&lt;0.001</a:t>
                      </a:r>
                    </a:p>
                    <a:p>
                      <a:pPr algn="ctr"/>
                      <a:r>
                        <a:rPr lang="en-US" sz="1800" dirty="0">
                          <a:latin typeface="Arial Narrow" panose="020B0606020202030204" pitchFamily="34" charset="0"/>
                          <a:cs typeface="Times New Roman" panose="02020603050405020304" pitchFamily="18" charset="0"/>
                        </a:rPr>
                        <a:t>(-9.5, -3.2)</a:t>
                      </a:r>
                    </a:p>
                  </a:txBody>
                  <a:tcPr marL="78377" marR="78377" marT="39188" marB="39188"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tcPr>
                </a:tc>
                <a:tc>
                  <a:txBody>
                    <a:bodyPr/>
                    <a:lstStyle/>
                    <a:p>
                      <a:pPr algn="ctr"/>
                      <a:r>
                        <a:rPr lang="en-US" sz="1800" dirty="0">
                          <a:latin typeface="Arial Narrow" panose="020B0606020202030204" pitchFamily="34" charset="0"/>
                          <a:cs typeface="Times New Roman" panose="02020603050405020304" pitchFamily="18" charset="0"/>
                        </a:rPr>
                        <a:t>37.7%</a:t>
                      </a:r>
                    </a:p>
                    <a:p>
                      <a:pPr algn="ctr"/>
                      <a:r>
                        <a:rPr lang="en-US" sz="1800" dirty="0">
                          <a:latin typeface="Arial Narrow" panose="020B0606020202030204" pitchFamily="34" charset="0"/>
                          <a:cs typeface="Times New Roman" panose="02020603050405020304" pitchFamily="18" charset="0"/>
                        </a:rPr>
                        <a:t>p=&lt;0.001</a:t>
                      </a:r>
                    </a:p>
                    <a:p>
                      <a:pPr algn="ctr"/>
                      <a:r>
                        <a:rPr lang="en-US" sz="1800" dirty="0">
                          <a:latin typeface="Arial Narrow" panose="020B0606020202030204" pitchFamily="34" charset="0"/>
                          <a:cs typeface="Times New Roman" panose="02020603050405020304" pitchFamily="18" charset="0"/>
                        </a:rPr>
                        <a:t>(-40.6, -32.8)</a:t>
                      </a:r>
                    </a:p>
                  </a:txBody>
                  <a:tcPr marL="78377" marR="78377" marT="39188" marB="39188"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tcPr>
                </a:tc>
                <a:tc>
                  <a:txBody>
                    <a:bodyPr/>
                    <a:lstStyle/>
                    <a:p>
                      <a:pPr algn="ctr"/>
                      <a:r>
                        <a:rPr lang="en-US" sz="1800" dirty="0">
                          <a:latin typeface="Arial Narrow" panose="020B0606020202030204" pitchFamily="34" charset="0"/>
                          <a:cs typeface="Times New Roman" panose="02020603050405020304" pitchFamily="18" charset="0"/>
                        </a:rPr>
                        <a:t>70.5%</a:t>
                      </a:r>
                    </a:p>
                  </a:txBody>
                  <a:tcPr marL="78377" marR="78377" marT="39188" marB="39188"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tcPr>
                </a:tc>
                <a:tc>
                  <a:txBody>
                    <a:bodyPr/>
                    <a:lstStyle/>
                    <a:p>
                      <a:pPr algn="ctr"/>
                      <a:r>
                        <a:rPr lang="en-US" sz="1800" dirty="0">
                          <a:latin typeface="Arial Narrow" panose="020B0606020202030204" pitchFamily="34" charset="0"/>
                          <a:cs typeface="Times New Roman" panose="02020603050405020304" pitchFamily="18" charset="0"/>
                        </a:rPr>
                        <a:t>77.0%</a:t>
                      </a:r>
                    </a:p>
                    <a:p>
                      <a:pPr algn="ctr"/>
                      <a:r>
                        <a:rPr lang="en-US" sz="1800" dirty="0">
                          <a:latin typeface="Arial Narrow" panose="020B0606020202030204" pitchFamily="34" charset="0"/>
                          <a:cs typeface="Times New Roman" panose="02020603050405020304" pitchFamily="18" charset="0"/>
                        </a:rPr>
                        <a:t>p=0.031</a:t>
                      </a:r>
                    </a:p>
                    <a:p>
                      <a:pPr algn="ctr"/>
                      <a:r>
                        <a:rPr lang="en-US" sz="1800" dirty="0">
                          <a:latin typeface="Arial Narrow" panose="020B0606020202030204" pitchFamily="34" charset="0"/>
                          <a:cs typeface="Times New Roman" panose="02020603050405020304" pitchFamily="18" charset="0"/>
                        </a:rPr>
                        <a:t>(0.6, 12.5)</a:t>
                      </a:r>
                    </a:p>
                  </a:txBody>
                  <a:tcPr marL="78377" marR="78377" marT="39188" marB="39188"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tcPr>
                </a:tc>
                <a:tc>
                  <a:txBody>
                    <a:bodyPr/>
                    <a:lstStyle/>
                    <a:p>
                      <a:pPr algn="ctr"/>
                      <a:r>
                        <a:rPr lang="en-US" sz="1800" dirty="0">
                          <a:latin typeface="Arial Narrow" panose="020B0606020202030204" pitchFamily="34" charset="0"/>
                          <a:cs typeface="Times New Roman" panose="02020603050405020304" pitchFamily="18" charset="0"/>
                        </a:rPr>
                        <a:t>25.2%</a:t>
                      </a:r>
                    </a:p>
                    <a:p>
                      <a:pPr algn="ctr"/>
                      <a:r>
                        <a:rPr lang="en-US" sz="1800" dirty="0">
                          <a:latin typeface="Arial Narrow" panose="020B0606020202030204" pitchFamily="34" charset="0"/>
                          <a:cs typeface="Times New Roman" panose="02020603050405020304" pitchFamily="18" charset="0"/>
                        </a:rPr>
                        <a:t>p=&lt;0.001</a:t>
                      </a:r>
                    </a:p>
                    <a:p>
                      <a:pPr algn="ctr"/>
                      <a:r>
                        <a:rPr lang="en-US" sz="1800" dirty="0">
                          <a:latin typeface="Arial Narrow" panose="020B0606020202030204" pitchFamily="34" charset="0"/>
                          <a:cs typeface="Times New Roman" panose="02020603050405020304" pitchFamily="18" charset="0"/>
                        </a:rPr>
                        <a:t>(-58.5, -45.2)</a:t>
                      </a:r>
                    </a:p>
                  </a:txBody>
                  <a:tcPr marL="78377" marR="78377" marT="39188" marB="39188"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tcPr>
                </a:tc>
                <a:tc>
                  <a:txBody>
                    <a:bodyPr/>
                    <a:lstStyle/>
                    <a:p>
                      <a:pPr algn="ctr"/>
                      <a:r>
                        <a:rPr lang="en-US" sz="1800" dirty="0">
                          <a:latin typeface="Arial Narrow" panose="020B0606020202030204" pitchFamily="34" charset="0"/>
                          <a:cs typeface="Times New Roman" panose="02020603050405020304" pitchFamily="18" charset="0"/>
                        </a:rPr>
                        <a:t>67.9%</a:t>
                      </a:r>
                    </a:p>
                  </a:txBody>
                  <a:tcPr marL="78377" marR="78377" marT="39188" marB="39188"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tcPr>
                </a:tc>
                <a:tc>
                  <a:txBody>
                    <a:bodyPr/>
                    <a:lstStyle/>
                    <a:p>
                      <a:pPr algn="ctr"/>
                      <a:r>
                        <a:rPr lang="en-US" sz="1800" dirty="0">
                          <a:latin typeface="Arial Narrow" panose="020B0606020202030204" pitchFamily="34" charset="0"/>
                          <a:cs typeface="Times New Roman" panose="02020603050405020304" pitchFamily="18" charset="0"/>
                        </a:rPr>
                        <a:t>73.0%</a:t>
                      </a:r>
                    </a:p>
                    <a:p>
                      <a:pPr algn="ctr"/>
                      <a:r>
                        <a:rPr lang="en-US" sz="1800" dirty="0">
                          <a:latin typeface="Arial Narrow" panose="020B0606020202030204" pitchFamily="34" charset="0"/>
                          <a:cs typeface="Times New Roman" panose="02020603050405020304" pitchFamily="18" charset="0"/>
                        </a:rPr>
                        <a:t>p=0.034</a:t>
                      </a:r>
                    </a:p>
                    <a:p>
                      <a:pPr algn="ctr"/>
                      <a:r>
                        <a:rPr lang="en-US" sz="1800" dirty="0">
                          <a:latin typeface="Arial Narrow" panose="020B0606020202030204" pitchFamily="34" charset="0"/>
                          <a:cs typeface="Times New Roman" panose="02020603050405020304" pitchFamily="18" charset="0"/>
                        </a:rPr>
                        <a:t>(0.4, 9.8)</a:t>
                      </a:r>
                    </a:p>
                  </a:txBody>
                  <a:tcPr marL="78377" marR="78377" marT="39188" marB="39188"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tcPr>
                </a:tc>
                <a:tc>
                  <a:txBody>
                    <a:bodyPr/>
                    <a:lstStyle/>
                    <a:p>
                      <a:pPr algn="ctr"/>
                      <a:r>
                        <a:rPr lang="en-US" sz="1800" dirty="0">
                          <a:latin typeface="Arial Narrow" panose="020B0606020202030204" pitchFamily="34" charset="0"/>
                          <a:cs typeface="Times New Roman" panose="02020603050405020304" pitchFamily="18" charset="0"/>
                        </a:rPr>
                        <a:t>42.0%</a:t>
                      </a:r>
                    </a:p>
                    <a:p>
                      <a:pPr algn="ctr"/>
                      <a:r>
                        <a:rPr lang="en-US" sz="1800" dirty="0">
                          <a:latin typeface="Arial Narrow" panose="020B0606020202030204" pitchFamily="34" charset="0"/>
                          <a:cs typeface="Times New Roman" panose="02020603050405020304" pitchFamily="18" charset="0"/>
                        </a:rPr>
                        <a:t>p=&lt;0.001</a:t>
                      </a:r>
                    </a:p>
                    <a:p>
                      <a:pPr algn="ctr"/>
                      <a:r>
                        <a:rPr lang="en-US" sz="1800" dirty="0">
                          <a:latin typeface="Arial Narrow" panose="020B0606020202030204" pitchFamily="34" charset="0"/>
                          <a:cs typeface="Times New Roman" panose="02020603050405020304" pitchFamily="18" charset="0"/>
                        </a:rPr>
                        <a:t>(-36.5, -25.5)</a:t>
                      </a:r>
                    </a:p>
                  </a:txBody>
                  <a:tcPr marL="78377" marR="78377" marT="39188" marB="39188" anchor="ctr">
                    <a:lnL w="28575"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2599903864"/>
                  </a:ext>
                </a:extLst>
              </a:tr>
              <a:tr h="1047392">
                <a:tc>
                  <a:txBody>
                    <a:bodyPr/>
                    <a:lstStyle/>
                    <a:p>
                      <a:r>
                        <a:rPr lang="en-US" sz="1800" dirty="0">
                          <a:latin typeface="Arial Narrow" panose="020B0606020202030204" pitchFamily="34" charset="0"/>
                          <a:cs typeface="Times New Roman" panose="02020603050405020304" pitchFamily="18" charset="0"/>
                        </a:rPr>
                        <a:t>ITN Use, among households with at least 1 ITN for every 2 people</a:t>
                      </a:r>
                    </a:p>
                  </a:txBody>
                  <a:tcPr marL="78377" marR="78377" marT="39188" marB="39188" anchor="ctr">
                    <a:lnR w="28575" cap="flat" cmpd="sng" algn="ctr">
                      <a:solidFill>
                        <a:srgbClr val="000000"/>
                      </a:solidFill>
                      <a:prstDash val="solid"/>
                      <a:round/>
                      <a:headEnd type="none" w="med" len="med"/>
                      <a:tailEnd type="none" w="med" len="med"/>
                    </a:lnR>
                  </a:tcPr>
                </a:tc>
                <a:tc>
                  <a:txBody>
                    <a:bodyPr/>
                    <a:lstStyle/>
                    <a:p>
                      <a:pPr algn="ctr"/>
                      <a:r>
                        <a:rPr lang="en-US" sz="1800" dirty="0">
                          <a:latin typeface="Arial Narrow" panose="020B0606020202030204" pitchFamily="34" charset="0"/>
                          <a:cs typeface="Times New Roman" panose="02020603050405020304" pitchFamily="18" charset="0"/>
                        </a:rPr>
                        <a:t>94.1%</a:t>
                      </a:r>
                    </a:p>
                  </a:txBody>
                  <a:tcPr marL="78377" marR="78377" marT="39188" marB="39188"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tcPr>
                </a:tc>
                <a:tc>
                  <a:txBody>
                    <a:bodyPr/>
                    <a:lstStyle/>
                    <a:p>
                      <a:pPr algn="ctr"/>
                      <a:r>
                        <a:rPr lang="en-US" sz="1800" dirty="0">
                          <a:latin typeface="Arial Narrow" panose="020B0606020202030204" pitchFamily="34" charset="0"/>
                          <a:cs typeface="Times New Roman" panose="02020603050405020304" pitchFamily="18" charset="0"/>
                        </a:rPr>
                        <a:t>94.1%</a:t>
                      </a:r>
                    </a:p>
                    <a:p>
                      <a:pPr algn="ctr"/>
                      <a:r>
                        <a:rPr lang="en-US" sz="1800" dirty="0">
                          <a:latin typeface="Arial Narrow" panose="020B0606020202030204" pitchFamily="34" charset="0"/>
                          <a:cs typeface="Times New Roman" panose="02020603050405020304" pitchFamily="18" charset="0"/>
                        </a:rPr>
                        <a:t>p=0.950</a:t>
                      </a:r>
                    </a:p>
                    <a:p>
                      <a:pPr algn="ctr"/>
                      <a:r>
                        <a:rPr lang="en-US" sz="1800" dirty="0">
                          <a:latin typeface="Arial Narrow" panose="020B0606020202030204" pitchFamily="34" charset="0"/>
                          <a:cs typeface="Times New Roman" panose="02020603050405020304" pitchFamily="18" charset="0"/>
                        </a:rPr>
                        <a:t>(-1.6, 1.8)</a:t>
                      </a:r>
                    </a:p>
                  </a:txBody>
                  <a:tcPr marL="78377" marR="78377" marT="39188" marB="39188"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tcPr>
                </a:tc>
                <a:tc>
                  <a:txBody>
                    <a:bodyPr/>
                    <a:lstStyle/>
                    <a:p>
                      <a:pPr algn="ctr"/>
                      <a:r>
                        <a:rPr lang="en-US" sz="1800" dirty="0">
                          <a:latin typeface="Arial Narrow" panose="020B0606020202030204" pitchFamily="34" charset="0"/>
                          <a:cs typeface="Times New Roman" panose="02020603050405020304" pitchFamily="18" charset="0"/>
                        </a:rPr>
                        <a:t>90.2%</a:t>
                      </a:r>
                    </a:p>
                    <a:p>
                      <a:pPr algn="ctr"/>
                      <a:r>
                        <a:rPr lang="en-US" sz="1800" dirty="0">
                          <a:latin typeface="Arial Narrow" panose="020B0606020202030204" pitchFamily="34" charset="0"/>
                          <a:cs typeface="Times New Roman" panose="02020603050405020304" pitchFamily="18" charset="0"/>
                        </a:rPr>
                        <a:t>p=0.025</a:t>
                      </a:r>
                    </a:p>
                    <a:p>
                      <a:pPr algn="ctr"/>
                      <a:r>
                        <a:rPr lang="en-US" sz="1800" dirty="0">
                          <a:latin typeface="Arial Narrow" panose="020B0606020202030204" pitchFamily="34" charset="0"/>
                          <a:cs typeface="Times New Roman" panose="02020603050405020304" pitchFamily="18" charset="0"/>
                        </a:rPr>
                        <a:t>(-7.4, -0.5)</a:t>
                      </a:r>
                    </a:p>
                  </a:txBody>
                  <a:tcPr marL="78377" marR="78377" marT="39188" marB="39188"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tcPr>
                </a:tc>
                <a:tc>
                  <a:txBody>
                    <a:bodyPr/>
                    <a:lstStyle/>
                    <a:p>
                      <a:pPr algn="ctr"/>
                      <a:r>
                        <a:rPr lang="en-US" sz="1800" dirty="0">
                          <a:latin typeface="Arial Narrow" panose="020B0606020202030204" pitchFamily="34" charset="0"/>
                          <a:cs typeface="Times New Roman" panose="02020603050405020304" pitchFamily="18" charset="0"/>
                        </a:rPr>
                        <a:t>90.3%</a:t>
                      </a:r>
                    </a:p>
                  </a:txBody>
                  <a:tcPr marL="78377" marR="78377" marT="39188" marB="39188"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tcPr>
                </a:tc>
                <a:tc>
                  <a:txBody>
                    <a:bodyPr/>
                    <a:lstStyle/>
                    <a:p>
                      <a:pPr algn="ctr"/>
                      <a:r>
                        <a:rPr lang="en-US" sz="1800" dirty="0">
                          <a:latin typeface="Arial Narrow" panose="020B0606020202030204" pitchFamily="34" charset="0"/>
                          <a:cs typeface="Times New Roman" panose="02020603050405020304" pitchFamily="18" charset="0"/>
                        </a:rPr>
                        <a:t>94.5%</a:t>
                      </a:r>
                    </a:p>
                    <a:p>
                      <a:pPr algn="ctr"/>
                      <a:r>
                        <a:rPr lang="en-US" sz="1800" dirty="0">
                          <a:latin typeface="Arial Narrow" panose="020B0606020202030204" pitchFamily="34" charset="0"/>
                          <a:cs typeface="Times New Roman" panose="02020603050405020304" pitchFamily="18" charset="0"/>
                        </a:rPr>
                        <a:t>p=0.091</a:t>
                      </a:r>
                    </a:p>
                    <a:p>
                      <a:pPr algn="ctr"/>
                      <a:r>
                        <a:rPr lang="en-US" sz="1800" dirty="0">
                          <a:latin typeface="Arial Narrow" panose="020B0606020202030204" pitchFamily="34" charset="0"/>
                          <a:cs typeface="Times New Roman" panose="02020603050405020304" pitchFamily="18" charset="0"/>
                        </a:rPr>
                        <a:t>(-0.7, 9.1)</a:t>
                      </a:r>
                    </a:p>
                  </a:txBody>
                  <a:tcPr marL="78377" marR="78377" marT="39188" marB="39188"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tcPr>
                </a:tc>
                <a:tc>
                  <a:txBody>
                    <a:bodyPr/>
                    <a:lstStyle/>
                    <a:p>
                      <a:pPr algn="ctr"/>
                      <a:r>
                        <a:rPr lang="en-US" sz="1800" dirty="0">
                          <a:latin typeface="Arial Narrow" panose="020B0606020202030204" pitchFamily="34" charset="0"/>
                          <a:cs typeface="Times New Roman" panose="02020603050405020304" pitchFamily="18" charset="0"/>
                        </a:rPr>
                        <a:t>86.9%</a:t>
                      </a:r>
                    </a:p>
                    <a:p>
                      <a:pPr algn="ctr"/>
                      <a:r>
                        <a:rPr lang="en-US" sz="1800" dirty="0">
                          <a:latin typeface="Arial Narrow" panose="020B0606020202030204" pitchFamily="34" charset="0"/>
                          <a:cs typeface="Times New Roman" panose="02020603050405020304" pitchFamily="18" charset="0"/>
                        </a:rPr>
                        <a:t>p=0.152</a:t>
                      </a:r>
                    </a:p>
                    <a:p>
                      <a:pPr algn="ctr"/>
                      <a:r>
                        <a:rPr lang="en-US" sz="1800" dirty="0">
                          <a:latin typeface="Arial Narrow" panose="020B0606020202030204" pitchFamily="34" charset="0"/>
                          <a:cs typeface="Times New Roman" panose="02020603050405020304" pitchFamily="18" charset="0"/>
                        </a:rPr>
                        <a:t>(-18.1, 2.8)</a:t>
                      </a:r>
                    </a:p>
                  </a:txBody>
                  <a:tcPr marL="78377" marR="78377" marT="39188" marB="39188"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tcPr>
                </a:tc>
                <a:tc>
                  <a:txBody>
                    <a:bodyPr/>
                    <a:lstStyle/>
                    <a:p>
                      <a:pPr algn="ctr"/>
                      <a:r>
                        <a:rPr lang="en-US" sz="1800" dirty="0">
                          <a:latin typeface="Arial Narrow" panose="020B0606020202030204" pitchFamily="34" charset="0"/>
                          <a:cs typeface="Times New Roman" panose="02020603050405020304" pitchFamily="18" charset="0"/>
                        </a:rPr>
                        <a:t>95.4%</a:t>
                      </a:r>
                    </a:p>
                  </a:txBody>
                  <a:tcPr marL="78377" marR="78377" marT="39188" marB="39188"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tcPr>
                </a:tc>
                <a:tc>
                  <a:txBody>
                    <a:bodyPr/>
                    <a:lstStyle/>
                    <a:p>
                      <a:pPr algn="ctr"/>
                      <a:r>
                        <a:rPr lang="en-US" sz="1800" dirty="0">
                          <a:latin typeface="Arial Narrow" panose="020B0606020202030204" pitchFamily="34" charset="0"/>
                          <a:cs typeface="Times New Roman" panose="02020603050405020304" pitchFamily="18" charset="0"/>
                        </a:rPr>
                        <a:t>93.4%</a:t>
                      </a:r>
                    </a:p>
                    <a:p>
                      <a:pPr algn="ctr"/>
                      <a:r>
                        <a:rPr lang="en-US" sz="1800" dirty="0">
                          <a:latin typeface="Arial Narrow" panose="020B0606020202030204" pitchFamily="34" charset="0"/>
                          <a:cs typeface="Times New Roman" panose="02020603050405020304" pitchFamily="18" charset="0"/>
                        </a:rPr>
                        <a:t>p=0.100</a:t>
                      </a:r>
                    </a:p>
                    <a:p>
                      <a:pPr algn="ctr"/>
                      <a:r>
                        <a:rPr lang="en-US" sz="1800" dirty="0">
                          <a:latin typeface="Arial Narrow" panose="020B0606020202030204" pitchFamily="34" charset="0"/>
                          <a:cs typeface="Times New Roman" panose="02020603050405020304" pitchFamily="18" charset="0"/>
                        </a:rPr>
                        <a:t>(-4.4, 0.4)</a:t>
                      </a:r>
                    </a:p>
                  </a:txBody>
                  <a:tcPr marL="78377" marR="78377" marT="39188" marB="39188"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tcPr>
                </a:tc>
                <a:tc>
                  <a:txBody>
                    <a:bodyPr/>
                    <a:lstStyle/>
                    <a:p>
                      <a:pPr algn="ctr"/>
                      <a:r>
                        <a:rPr lang="en-US" sz="1800" dirty="0">
                          <a:latin typeface="Arial Narrow" panose="020B0606020202030204" pitchFamily="34" charset="0"/>
                          <a:cs typeface="Times New Roman" panose="02020603050405020304" pitchFamily="18" charset="0"/>
                        </a:rPr>
                        <a:t>86.0%</a:t>
                      </a:r>
                    </a:p>
                    <a:p>
                      <a:pPr algn="ctr"/>
                      <a:r>
                        <a:rPr lang="en-US" sz="1800" dirty="0">
                          <a:latin typeface="Arial Narrow" panose="020B0606020202030204" pitchFamily="34" charset="0"/>
                          <a:cs typeface="Times New Roman" panose="02020603050405020304" pitchFamily="18" charset="0"/>
                        </a:rPr>
                        <a:t>p=0.008</a:t>
                      </a:r>
                    </a:p>
                    <a:p>
                      <a:pPr algn="ctr"/>
                      <a:r>
                        <a:rPr lang="en-US" sz="1800" dirty="0">
                          <a:latin typeface="Arial Narrow" panose="020B0606020202030204" pitchFamily="34" charset="0"/>
                          <a:cs typeface="Times New Roman" panose="02020603050405020304" pitchFamily="18" charset="0"/>
                        </a:rPr>
                        <a:t>(-12.9, -1.9)</a:t>
                      </a:r>
                    </a:p>
                  </a:txBody>
                  <a:tcPr marL="78377" marR="78377" marT="39188" marB="39188"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tcPr>
                </a:tc>
                <a:tc>
                  <a:txBody>
                    <a:bodyPr/>
                    <a:lstStyle/>
                    <a:p>
                      <a:pPr algn="ctr"/>
                      <a:r>
                        <a:rPr lang="en-US" sz="1800" dirty="0">
                          <a:latin typeface="Arial Narrow" panose="020B0606020202030204" pitchFamily="34" charset="0"/>
                          <a:cs typeface="Times New Roman" panose="02020603050405020304" pitchFamily="18" charset="0"/>
                        </a:rPr>
                        <a:t>94.9%</a:t>
                      </a:r>
                    </a:p>
                  </a:txBody>
                  <a:tcPr marL="78377" marR="78377" marT="39188" marB="39188"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tcPr>
                </a:tc>
                <a:tc>
                  <a:txBody>
                    <a:bodyPr/>
                    <a:lstStyle/>
                    <a:p>
                      <a:pPr algn="ctr"/>
                      <a:r>
                        <a:rPr lang="en-US" sz="1800" dirty="0">
                          <a:latin typeface="Arial Narrow" panose="020B0606020202030204" pitchFamily="34" charset="0"/>
                          <a:cs typeface="Times New Roman" panose="02020603050405020304" pitchFamily="18" charset="0"/>
                        </a:rPr>
                        <a:t>98.4%</a:t>
                      </a:r>
                    </a:p>
                    <a:p>
                      <a:pPr algn="ctr"/>
                      <a:r>
                        <a:rPr lang="en-US" sz="1800" dirty="0">
                          <a:latin typeface="Arial Narrow" panose="020B0606020202030204" pitchFamily="34" charset="0"/>
                          <a:cs typeface="Times New Roman" panose="02020603050405020304" pitchFamily="18" charset="0"/>
                        </a:rPr>
                        <a:t>p=0.022</a:t>
                      </a:r>
                    </a:p>
                    <a:p>
                      <a:pPr algn="ctr"/>
                      <a:r>
                        <a:rPr lang="en-US" sz="1800" dirty="0">
                          <a:latin typeface="Arial Narrow" panose="020B0606020202030204" pitchFamily="34" charset="0"/>
                          <a:cs typeface="Times New Roman" panose="02020603050405020304" pitchFamily="18" charset="0"/>
                        </a:rPr>
                        <a:t>(0.5, 6.5)</a:t>
                      </a:r>
                    </a:p>
                  </a:txBody>
                  <a:tcPr marL="78377" marR="78377" marT="39188" marB="39188"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tcPr>
                </a:tc>
                <a:tc>
                  <a:txBody>
                    <a:bodyPr/>
                    <a:lstStyle/>
                    <a:p>
                      <a:pPr algn="ctr"/>
                      <a:r>
                        <a:rPr lang="en-US" sz="1800" dirty="0">
                          <a:latin typeface="Arial Narrow" panose="020B0606020202030204" pitchFamily="34" charset="0"/>
                          <a:cs typeface="Times New Roman" panose="02020603050405020304" pitchFamily="18" charset="0"/>
                        </a:rPr>
                        <a:t>100%</a:t>
                      </a:r>
                    </a:p>
                    <a:p>
                      <a:pPr algn="ctr"/>
                      <a:r>
                        <a:rPr lang="en-US" sz="1800" dirty="0">
                          <a:latin typeface="Arial Narrow" panose="020B0606020202030204" pitchFamily="34" charset="0"/>
                          <a:cs typeface="Times New Roman" panose="02020603050405020304" pitchFamily="18" charset="0"/>
                        </a:rPr>
                        <a:t>p=0.061</a:t>
                      </a:r>
                    </a:p>
                    <a:p>
                      <a:pPr algn="ctr"/>
                      <a:r>
                        <a:rPr lang="en-US" sz="1800" dirty="0">
                          <a:latin typeface="Arial Narrow" panose="020B0606020202030204" pitchFamily="34" charset="0"/>
                          <a:cs typeface="Times New Roman" panose="02020603050405020304" pitchFamily="18" charset="0"/>
                        </a:rPr>
                        <a:t>(-0.1, 3.3)</a:t>
                      </a:r>
                    </a:p>
                  </a:txBody>
                  <a:tcPr marL="78377" marR="78377" marT="39188" marB="39188"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tcPr>
                </a:tc>
                <a:tc>
                  <a:txBody>
                    <a:bodyPr/>
                    <a:lstStyle/>
                    <a:p>
                      <a:pPr algn="ctr"/>
                      <a:r>
                        <a:rPr lang="en-US" sz="1800" dirty="0">
                          <a:latin typeface="Arial Narrow" panose="020B0606020202030204" pitchFamily="34" charset="0"/>
                          <a:cs typeface="Times New Roman" panose="02020603050405020304" pitchFamily="18" charset="0"/>
                        </a:rPr>
                        <a:t>93.9%</a:t>
                      </a:r>
                    </a:p>
                  </a:txBody>
                  <a:tcPr marL="78377" marR="78377" marT="39188" marB="39188"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tcPr>
                </a:tc>
                <a:tc>
                  <a:txBody>
                    <a:bodyPr/>
                    <a:lstStyle/>
                    <a:p>
                      <a:pPr algn="ctr"/>
                      <a:r>
                        <a:rPr lang="en-US" sz="1800" dirty="0">
                          <a:latin typeface="Arial Narrow" panose="020B0606020202030204" pitchFamily="34" charset="0"/>
                          <a:cs typeface="Times New Roman" panose="02020603050405020304" pitchFamily="18" charset="0"/>
                        </a:rPr>
                        <a:t>93.4%</a:t>
                      </a:r>
                    </a:p>
                    <a:p>
                      <a:pPr algn="ctr"/>
                      <a:r>
                        <a:rPr lang="en-US" sz="1800" dirty="0">
                          <a:latin typeface="Arial Narrow" panose="020B0606020202030204" pitchFamily="34" charset="0"/>
                          <a:cs typeface="Times New Roman" panose="02020603050405020304" pitchFamily="18" charset="0"/>
                        </a:rPr>
                        <a:t>p=0.810</a:t>
                      </a:r>
                    </a:p>
                    <a:p>
                      <a:pPr algn="ctr"/>
                      <a:r>
                        <a:rPr lang="en-US" sz="1800" dirty="0">
                          <a:latin typeface="Arial Narrow" panose="020B0606020202030204" pitchFamily="34" charset="0"/>
                          <a:cs typeface="Times New Roman" panose="02020603050405020304" pitchFamily="18" charset="0"/>
                        </a:rPr>
                        <a:t>(-4.3, 3.3)</a:t>
                      </a:r>
                    </a:p>
                  </a:txBody>
                  <a:tcPr marL="78377" marR="78377" marT="39188" marB="39188"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tcPr>
                </a:tc>
                <a:tc>
                  <a:txBody>
                    <a:bodyPr/>
                    <a:lstStyle/>
                    <a:p>
                      <a:pPr algn="ctr"/>
                      <a:r>
                        <a:rPr lang="en-US" sz="1800" dirty="0">
                          <a:latin typeface="Arial Narrow" panose="020B0606020202030204" pitchFamily="34" charset="0"/>
                          <a:cs typeface="Times New Roman" panose="02020603050405020304" pitchFamily="18" charset="0"/>
                        </a:rPr>
                        <a:t>97.2%</a:t>
                      </a:r>
                    </a:p>
                    <a:p>
                      <a:pPr algn="ctr"/>
                      <a:r>
                        <a:rPr lang="en-US" sz="1800" dirty="0">
                          <a:latin typeface="Arial Narrow" panose="020B0606020202030204" pitchFamily="34" charset="0"/>
                          <a:cs typeface="Times New Roman" panose="02020603050405020304" pitchFamily="18" charset="0"/>
                        </a:rPr>
                        <a:t>p=0.099</a:t>
                      </a:r>
                    </a:p>
                    <a:p>
                      <a:pPr algn="ctr"/>
                      <a:r>
                        <a:rPr lang="en-US" sz="1800" dirty="0">
                          <a:latin typeface="Arial Narrow" panose="020B0606020202030204" pitchFamily="34" charset="0"/>
                          <a:cs typeface="Times New Roman" panose="02020603050405020304" pitchFamily="18" charset="0"/>
                        </a:rPr>
                        <a:t>(-0.7, 8.3)</a:t>
                      </a:r>
                    </a:p>
                  </a:txBody>
                  <a:tcPr marL="78377" marR="78377" marT="39188" marB="39188" anchor="ctr">
                    <a:lnL w="28575"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4234110170"/>
                  </a:ext>
                </a:extLst>
              </a:tr>
              <a:tr h="1217772">
                <a:tc>
                  <a:txBody>
                    <a:bodyPr/>
                    <a:lstStyle/>
                    <a:p>
                      <a:r>
                        <a:rPr lang="en-US" sz="1800" dirty="0">
                          <a:latin typeface="Arial Narrow" panose="020B0606020202030204" pitchFamily="34" charset="0"/>
                          <a:cs typeface="Times New Roman" panose="02020603050405020304" pitchFamily="18" charset="0"/>
                        </a:rPr>
                        <a:t>ITN </a:t>
                      </a:r>
                      <a:r>
                        <a:rPr lang="en-US" sz="1800" dirty="0" err="1">
                          <a:latin typeface="Arial Narrow" panose="020B0606020202030204" pitchFamily="34" charset="0"/>
                          <a:cs typeface="Times New Roman" panose="02020603050405020304" pitchFamily="18" charset="0"/>
                        </a:rPr>
                        <a:t>Use:Access</a:t>
                      </a:r>
                      <a:r>
                        <a:rPr lang="en-US" sz="1800" dirty="0">
                          <a:latin typeface="Arial Narrow" panose="020B0606020202030204" pitchFamily="34" charset="0"/>
                          <a:cs typeface="Times New Roman" panose="02020603050405020304" pitchFamily="18" charset="0"/>
                        </a:rPr>
                        <a:t> Ratio (ratio of ITN Use to ITN Access, avg. of each household’s ratio)</a:t>
                      </a:r>
                    </a:p>
                  </a:txBody>
                  <a:tcPr marL="78377" marR="78377" marT="39188" marB="39188" anchor="ctr">
                    <a:lnR w="28575" cap="flat" cmpd="sng" algn="ctr">
                      <a:solidFill>
                        <a:srgbClr val="000000"/>
                      </a:solidFill>
                      <a:prstDash val="solid"/>
                      <a:round/>
                      <a:headEnd type="none" w="med" len="med"/>
                      <a:tailEnd type="none" w="med" len="med"/>
                    </a:lnR>
                  </a:tcPr>
                </a:tc>
                <a:tc>
                  <a:txBody>
                    <a:bodyPr/>
                    <a:lstStyle/>
                    <a:p>
                      <a:pPr algn="ctr"/>
                      <a:r>
                        <a:rPr lang="en-US" sz="1800" dirty="0">
                          <a:latin typeface="Arial Narrow" panose="020B0606020202030204" pitchFamily="34" charset="0"/>
                          <a:cs typeface="Times New Roman" panose="02020603050405020304" pitchFamily="18" charset="0"/>
                        </a:rPr>
                        <a:t>1.1</a:t>
                      </a:r>
                    </a:p>
                  </a:txBody>
                  <a:tcPr marL="78377" marR="78377" marT="39188" marB="39188"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tcPr>
                </a:tc>
                <a:tc>
                  <a:txBody>
                    <a:bodyPr/>
                    <a:lstStyle/>
                    <a:p>
                      <a:pPr algn="ctr"/>
                      <a:r>
                        <a:rPr lang="en-US" sz="1800" dirty="0">
                          <a:latin typeface="Arial Narrow" panose="020B0606020202030204" pitchFamily="34" charset="0"/>
                          <a:cs typeface="Times New Roman" panose="02020603050405020304" pitchFamily="18" charset="0"/>
                        </a:rPr>
                        <a:t>1.2</a:t>
                      </a:r>
                    </a:p>
                    <a:p>
                      <a:pPr algn="ctr"/>
                      <a:r>
                        <a:rPr lang="en-US" sz="1800" dirty="0">
                          <a:latin typeface="Arial Narrow" panose="020B0606020202030204" pitchFamily="34" charset="0"/>
                          <a:cs typeface="Times New Roman" panose="02020603050405020304" pitchFamily="18" charset="0"/>
                        </a:rPr>
                        <a:t>p=&lt;0.001</a:t>
                      </a:r>
                    </a:p>
                    <a:p>
                      <a:pPr algn="ctr"/>
                      <a:r>
                        <a:rPr lang="en-US" sz="1800" dirty="0">
                          <a:latin typeface="Arial Narrow" panose="020B0606020202030204" pitchFamily="34" charset="0"/>
                          <a:cs typeface="Times New Roman" panose="02020603050405020304" pitchFamily="18" charset="0"/>
                        </a:rPr>
                        <a:t>(3.6-8.5)</a:t>
                      </a:r>
                    </a:p>
                  </a:txBody>
                  <a:tcPr marL="78377" marR="78377" marT="39188" marB="39188"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tcPr>
                </a:tc>
                <a:tc>
                  <a:txBody>
                    <a:bodyPr/>
                    <a:lstStyle/>
                    <a:p>
                      <a:pPr algn="ctr"/>
                      <a:r>
                        <a:rPr lang="en-US" sz="1800" dirty="0">
                          <a:latin typeface="Arial Narrow" panose="020B0606020202030204" pitchFamily="34" charset="0"/>
                          <a:cs typeface="Times New Roman" panose="02020603050405020304" pitchFamily="18" charset="0"/>
                        </a:rPr>
                        <a:t>1.1</a:t>
                      </a:r>
                    </a:p>
                    <a:p>
                      <a:pPr algn="ctr"/>
                      <a:r>
                        <a:rPr lang="en-US" sz="1800" dirty="0">
                          <a:latin typeface="Arial Narrow" panose="020B0606020202030204" pitchFamily="34" charset="0"/>
                          <a:cs typeface="Times New Roman" panose="02020603050405020304" pitchFamily="18" charset="0"/>
                        </a:rPr>
                        <a:t>p=&lt;0.001</a:t>
                      </a:r>
                    </a:p>
                    <a:p>
                      <a:pPr algn="ctr"/>
                      <a:r>
                        <a:rPr lang="en-US" sz="1800" dirty="0">
                          <a:latin typeface="Arial Narrow" panose="020B0606020202030204" pitchFamily="34" charset="0"/>
                          <a:cs typeface="Times New Roman" panose="02020603050405020304" pitchFamily="18" charset="0"/>
                        </a:rPr>
                        <a:t>(-11.3, -3.6)</a:t>
                      </a:r>
                    </a:p>
                  </a:txBody>
                  <a:tcPr marL="78377" marR="78377" marT="39188" marB="39188"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tcPr>
                </a:tc>
                <a:tc>
                  <a:txBody>
                    <a:bodyPr/>
                    <a:lstStyle/>
                    <a:p>
                      <a:pPr algn="ctr"/>
                      <a:r>
                        <a:rPr lang="en-US" sz="1800" dirty="0">
                          <a:latin typeface="Arial Narrow" panose="020B0606020202030204" pitchFamily="34" charset="0"/>
                          <a:cs typeface="Times New Roman" panose="02020603050405020304" pitchFamily="18" charset="0"/>
                        </a:rPr>
                        <a:t>1.0</a:t>
                      </a:r>
                    </a:p>
                  </a:txBody>
                  <a:tcPr marL="78377" marR="78377" marT="39188" marB="39188"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tcPr>
                </a:tc>
                <a:tc>
                  <a:txBody>
                    <a:bodyPr/>
                    <a:lstStyle/>
                    <a:p>
                      <a:pPr algn="ctr"/>
                      <a:r>
                        <a:rPr lang="en-US" sz="1800" dirty="0">
                          <a:latin typeface="Arial Narrow" panose="020B0606020202030204" pitchFamily="34" charset="0"/>
                          <a:cs typeface="Times New Roman" panose="02020603050405020304" pitchFamily="18" charset="0"/>
                        </a:rPr>
                        <a:t>1.2</a:t>
                      </a:r>
                    </a:p>
                    <a:p>
                      <a:pPr algn="ctr"/>
                      <a:r>
                        <a:rPr lang="en-US" sz="1800" dirty="0">
                          <a:latin typeface="Arial Narrow" panose="020B0606020202030204" pitchFamily="34" charset="0"/>
                          <a:cs typeface="Times New Roman" panose="02020603050405020304" pitchFamily="18" charset="0"/>
                        </a:rPr>
                        <a:t>p=&lt;0.001</a:t>
                      </a:r>
                    </a:p>
                    <a:p>
                      <a:pPr algn="ctr"/>
                      <a:r>
                        <a:rPr lang="en-US" sz="1800" dirty="0">
                          <a:latin typeface="Arial Narrow" panose="020B0606020202030204" pitchFamily="34" charset="0"/>
                          <a:cs typeface="Times New Roman" panose="02020603050405020304" pitchFamily="18" charset="0"/>
                        </a:rPr>
                        <a:t>(9.8, 22.3)</a:t>
                      </a:r>
                    </a:p>
                  </a:txBody>
                  <a:tcPr marL="78377" marR="78377" marT="39188" marB="39188"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tcPr>
                </a:tc>
                <a:tc>
                  <a:txBody>
                    <a:bodyPr/>
                    <a:lstStyle/>
                    <a:p>
                      <a:pPr algn="ctr"/>
                      <a:r>
                        <a:rPr lang="en-US" sz="1800" dirty="0">
                          <a:latin typeface="Arial Narrow" panose="020B0606020202030204" pitchFamily="34" charset="0"/>
                          <a:cs typeface="Times New Roman" panose="02020603050405020304" pitchFamily="18" charset="0"/>
                        </a:rPr>
                        <a:t>1.2</a:t>
                      </a:r>
                    </a:p>
                    <a:p>
                      <a:pPr algn="ctr"/>
                      <a:r>
                        <a:rPr lang="en-US" sz="1800" dirty="0">
                          <a:latin typeface="Arial Narrow" panose="020B0606020202030204" pitchFamily="34" charset="0"/>
                          <a:cs typeface="Times New Roman" panose="02020603050405020304" pitchFamily="18" charset="0"/>
                        </a:rPr>
                        <a:t>p=0.936</a:t>
                      </a:r>
                    </a:p>
                    <a:p>
                      <a:pPr algn="ctr"/>
                      <a:r>
                        <a:rPr lang="en-US" sz="1800" dirty="0">
                          <a:latin typeface="Arial Narrow" panose="020B0606020202030204" pitchFamily="34" charset="0"/>
                          <a:cs typeface="Times New Roman" panose="02020603050405020304" pitchFamily="18" charset="0"/>
                        </a:rPr>
                        <a:t>(-9.2, 9.9)</a:t>
                      </a:r>
                    </a:p>
                  </a:txBody>
                  <a:tcPr marL="78377" marR="78377" marT="39188" marB="39188"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tcPr>
                </a:tc>
                <a:tc>
                  <a:txBody>
                    <a:bodyPr/>
                    <a:lstStyle/>
                    <a:p>
                      <a:pPr algn="ctr"/>
                      <a:r>
                        <a:rPr lang="en-US" sz="1800" dirty="0">
                          <a:latin typeface="Arial Narrow" panose="020B0606020202030204" pitchFamily="34" charset="0"/>
                          <a:cs typeface="Times New Roman" panose="02020603050405020304" pitchFamily="18" charset="0"/>
                        </a:rPr>
                        <a:t>1.1</a:t>
                      </a:r>
                    </a:p>
                  </a:txBody>
                  <a:tcPr marL="78377" marR="78377" marT="39188" marB="39188"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tcPr>
                </a:tc>
                <a:tc>
                  <a:txBody>
                    <a:bodyPr/>
                    <a:lstStyle/>
                    <a:p>
                      <a:pPr algn="ctr"/>
                      <a:r>
                        <a:rPr lang="en-US" sz="1800" dirty="0">
                          <a:latin typeface="Arial Narrow" panose="020B0606020202030204" pitchFamily="34" charset="0"/>
                          <a:cs typeface="Times New Roman" panose="02020603050405020304" pitchFamily="18" charset="0"/>
                        </a:rPr>
                        <a:t>1.2</a:t>
                      </a:r>
                    </a:p>
                    <a:p>
                      <a:pPr algn="ctr"/>
                      <a:r>
                        <a:rPr lang="en-US" sz="1800" dirty="0">
                          <a:latin typeface="Arial Narrow" panose="020B0606020202030204" pitchFamily="34" charset="0"/>
                          <a:cs typeface="Times New Roman" panose="02020603050405020304" pitchFamily="18" charset="0"/>
                        </a:rPr>
                        <a:t>p=0.259</a:t>
                      </a:r>
                    </a:p>
                    <a:p>
                      <a:pPr algn="ctr"/>
                      <a:r>
                        <a:rPr lang="en-US" sz="1800" dirty="0">
                          <a:latin typeface="Arial Narrow" panose="020B0606020202030204" pitchFamily="34" charset="0"/>
                          <a:cs typeface="Times New Roman" panose="02020603050405020304" pitchFamily="18" charset="0"/>
                        </a:rPr>
                        <a:t>(-1.5, 5.6)</a:t>
                      </a:r>
                    </a:p>
                  </a:txBody>
                  <a:tcPr marL="78377" marR="78377" marT="39188" marB="39188"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tcPr>
                </a:tc>
                <a:tc>
                  <a:txBody>
                    <a:bodyPr/>
                    <a:lstStyle/>
                    <a:p>
                      <a:pPr algn="ctr"/>
                      <a:r>
                        <a:rPr lang="en-US" sz="1800" dirty="0">
                          <a:latin typeface="Arial Narrow" panose="020B0606020202030204" pitchFamily="34" charset="0"/>
                          <a:cs typeface="Times New Roman" panose="02020603050405020304" pitchFamily="18" charset="0"/>
                        </a:rPr>
                        <a:t>1.0</a:t>
                      </a:r>
                    </a:p>
                    <a:p>
                      <a:pPr algn="ctr"/>
                      <a:r>
                        <a:rPr lang="en-US" sz="1800" dirty="0">
                          <a:latin typeface="Arial Narrow" panose="020B0606020202030204" pitchFamily="34" charset="0"/>
                          <a:cs typeface="Times New Roman" panose="02020603050405020304" pitchFamily="18" charset="0"/>
                        </a:rPr>
                        <a:t>p=&lt;0.001</a:t>
                      </a:r>
                    </a:p>
                    <a:p>
                      <a:pPr algn="ctr"/>
                      <a:r>
                        <a:rPr lang="en-US" sz="1800" dirty="0">
                          <a:latin typeface="Arial Narrow" panose="020B0606020202030204" pitchFamily="34" charset="0"/>
                          <a:cs typeface="Times New Roman" panose="02020603050405020304" pitchFamily="18" charset="0"/>
                        </a:rPr>
                        <a:t>(-21.8, -9.6)</a:t>
                      </a:r>
                    </a:p>
                  </a:txBody>
                  <a:tcPr marL="78377" marR="78377" marT="39188" marB="39188"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tcPr>
                </a:tc>
                <a:tc>
                  <a:txBody>
                    <a:bodyPr/>
                    <a:lstStyle/>
                    <a:p>
                      <a:pPr algn="ctr"/>
                      <a:r>
                        <a:rPr lang="en-US" sz="1800" dirty="0">
                          <a:latin typeface="Arial Narrow" panose="020B0606020202030204" pitchFamily="34" charset="0"/>
                          <a:cs typeface="Times New Roman" panose="02020603050405020304" pitchFamily="18" charset="0"/>
                        </a:rPr>
                        <a:t>1.2</a:t>
                      </a:r>
                    </a:p>
                  </a:txBody>
                  <a:tcPr marL="78377" marR="78377" marT="39188" marB="39188"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tcPr>
                </a:tc>
                <a:tc>
                  <a:txBody>
                    <a:bodyPr/>
                    <a:lstStyle/>
                    <a:p>
                      <a:pPr algn="ctr"/>
                      <a:r>
                        <a:rPr lang="en-US" sz="1800" dirty="0">
                          <a:latin typeface="Arial Narrow" panose="020B0606020202030204" pitchFamily="34" charset="0"/>
                          <a:cs typeface="Times New Roman" panose="02020603050405020304" pitchFamily="18" charset="0"/>
                        </a:rPr>
                        <a:t>1.3</a:t>
                      </a:r>
                    </a:p>
                    <a:p>
                      <a:pPr algn="ctr"/>
                      <a:r>
                        <a:rPr lang="en-US" sz="1800" dirty="0">
                          <a:latin typeface="Arial Narrow" panose="020B0606020202030204" pitchFamily="34" charset="0"/>
                          <a:cs typeface="Times New Roman" panose="02020603050405020304" pitchFamily="18" charset="0"/>
                        </a:rPr>
                        <a:t>p=&lt;0.001</a:t>
                      </a:r>
                    </a:p>
                    <a:p>
                      <a:pPr algn="ctr"/>
                      <a:r>
                        <a:rPr lang="en-US" sz="1800" dirty="0">
                          <a:latin typeface="Arial Narrow" panose="020B0606020202030204" pitchFamily="34" charset="0"/>
                          <a:cs typeface="Times New Roman" panose="02020603050405020304" pitchFamily="18" charset="0"/>
                        </a:rPr>
                        <a:t>(5.8, 17.9)</a:t>
                      </a:r>
                    </a:p>
                  </a:txBody>
                  <a:tcPr marL="78377" marR="78377" marT="39188" marB="39188"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tcPr>
                </a:tc>
                <a:tc>
                  <a:txBody>
                    <a:bodyPr/>
                    <a:lstStyle/>
                    <a:p>
                      <a:pPr algn="ctr"/>
                      <a:r>
                        <a:rPr lang="en-US" sz="1800" dirty="0">
                          <a:latin typeface="Arial Narrow" panose="020B0606020202030204" pitchFamily="34" charset="0"/>
                          <a:cs typeface="Times New Roman" panose="02020603050405020304" pitchFamily="18" charset="0"/>
                        </a:rPr>
                        <a:t>1.2</a:t>
                      </a:r>
                    </a:p>
                    <a:p>
                      <a:pPr algn="ctr"/>
                      <a:r>
                        <a:rPr lang="en-US" sz="1800" dirty="0">
                          <a:latin typeface="Arial Narrow" panose="020B0606020202030204" pitchFamily="34" charset="0"/>
                          <a:cs typeface="Times New Roman" panose="02020603050405020304" pitchFamily="18" charset="0"/>
                        </a:rPr>
                        <a:t>p=0.206</a:t>
                      </a:r>
                    </a:p>
                    <a:p>
                      <a:pPr algn="ctr"/>
                      <a:r>
                        <a:rPr lang="en-US" sz="1800" dirty="0">
                          <a:latin typeface="Arial Narrow" panose="020B0606020202030204" pitchFamily="34" charset="0"/>
                          <a:cs typeface="Times New Roman" panose="02020603050405020304" pitchFamily="18" charset="0"/>
                        </a:rPr>
                        <a:t>(-15.4, 3.3)</a:t>
                      </a:r>
                    </a:p>
                  </a:txBody>
                  <a:tcPr marL="78377" marR="78377" marT="39188" marB="39188"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tcPr>
                </a:tc>
                <a:tc>
                  <a:txBody>
                    <a:bodyPr/>
                    <a:lstStyle/>
                    <a:p>
                      <a:pPr algn="ctr"/>
                      <a:r>
                        <a:rPr lang="en-US" sz="1800" dirty="0">
                          <a:latin typeface="Arial Narrow" panose="020B0606020202030204" pitchFamily="34" charset="0"/>
                          <a:cs typeface="Times New Roman" panose="02020603050405020304" pitchFamily="18" charset="0"/>
                        </a:rPr>
                        <a:t>1.1</a:t>
                      </a:r>
                    </a:p>
                  </a:txBody>
                  <a:tcPr marL="78377" marR="78377" marT="39188" marB="39188"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tcPr>
                </a:tc>
                <a:tc>
                  <a:txBody>
                    <a:bodyPr/>
                    <a:lstStyle/>
                    <a:p>
                      <a:pPr algn="ctr"/>
                      <a:r>
                        <a:rPr lang="en-US" sz="1800" dirty="0">
                          <a:latin typeface="Arial Narrow" panose="020B0606020202030204" pitchFamily="34" charset="0"/>
                          <a:cs typeface="Times New Roman" panose="02020603050405020304" pitchFamily="18" charset="0"/>
                        </a:rPr>
                        <a:t>1.1</a:t>
                      </a:r>
                    </a:p>
                    <a:p>
                      <a:pPr algn="ctr"/>
                      <a:r>
                        <a:rPr lang="en-US" sz="1800" dirty="0">
                          <a:latin typeface="Arial Narrow" panose="020B0606020202030204" pitchFamily="34" charset="0"/>
                          <a:cs typeface="Times New Roman" panose="02020603050405020304" pitchFamily="18" charset="0"/>
                        </a:rPr>
                        <a:t>p=0.151</a:t>
                      </a:r>
                    </a:p>
                    <a:p>
                      <a:pPr algn="ctr"/>
                      <a:r>
                        <a:rPr lang="en-US" sz="1800" dirty="0">
                          <a:latin typeface="Arial Narrow" panose="020B0606020202030204" pitchFamily="34" charset="0"/>
                          <a:cs typeface="Times New Roman" panose="02020603050405020304" pitchFamily="18" charset="0"/>
                        </a:rPr>
                        <a:t>(-1.4, 9.2)</a:t>
                      </a:r>
                    </a:p>
                  </a:txBody>
                  <a:tcPr marL="78377" marR="78377" marT="39188" marB="39188"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tcPr>
                </a:tc>
                <a:tc>
                  <a:txBody>
                    <a:bodyPr/>
                    <a:lstStyle/>
                    <a:p>
                      <a:pPr algn="ctr"/>
                      <a:r>
                        <a:rPr lang="en-US" sz="1800" dirty="0">
                          <a:latin typeface="Arial Narrow" panose="020B0606020202030204" pitchFamily="34" charset="0"/>
                          <a:cs typeface="Times New Roman" panose="02020603050405020304" pitchFamily="18" charset="0"/>
                        </a:rPr>
                        <a:t>1.2</a:t>
                      </a:r>
                    </a:p>
                    <a:p>
                      <a:pPr algn="ctr"/>
                      <a:r>
                        <a:rPr lang="en-US" sz="1800" dirty="0">
                          <a:latin typeface="Arial Narrow" panose="020B0606020202030204" pitchFamily="34" charset="0"/>
                          <a:cs typeface="Times New Roman" panose="02020603050405020304" pitchFamily="18" charset="0"/>
                        </a:rPr>
                        <a:t>p=0.083</a:t>
                      </a:r>
                    </a:p>
                    <a:p>
                      <a:pPr algn="ctr"/>
                      <a:r>
                        <a:rPr lang="en-US" sz="1800" dirty="0">
                          <a:latin typeface="Arial Narrow" panose="020B0606020202030204" pitchFamily="34" charset="0"/>
                          <a:cs typeface="Times New Roman" panose="02020603050405020304" pitchFamily="18" charset="0"/>
                        </a:rPr>
                        <a:t>(-0.7, 12.0)</a:t>
                      </a:r>
                    </a:p>
                  </a:txBody>
                  <a:tcPr marL="78377" marR="78377" marT="39188" marB="39188" anchor="ctr">
                    <a:lnL w="28575"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2235145886"/>
                  </a:ext>
                </a:extLst>
              </a:tr>
            </a:tbl>
          </a:graphicData>
        </a:graphic>
      </p:graphicFrame>
      <p:sp>
        <p:nvSpPr>
          <p:cNvPr id="18" name="TextBox 17">
            <a:extLst>
              <a:ext uri="{FF2B5EF4-FFF2-40B4-BE49-F238E27FC236}">
                <a16:creationId xmlns:a16="http://schemas.microsoft.com/office/drawing/2014/main" id="{E51A38A1-1AF8-C07A-92EC-BC5977B8C3F0}"/>
              </a:ext>
            </a:extLst>
          </p:cNvPr>
          <p:cNvSpPr txBox="1"/>
          <p:nvPr/>
        </p:nvSpPr>
        <p:spPr bwMode="auto">
          <a:xfrm>
            <a:off x="625328" y="20772860"/>
            <a:ext cx="20954483" cy="3153940"/>
          </a:xfrm>
          <a:prstGeom prst="rect">
            <a:avLst/>
          </a:prstGeom>
          <a:noFill/>
          <a:ln w="19050" algn="ctr">
            <a:noFill/>
            <a:miter lim="800000"/>
            <a:headEnd/>
            <a:tailEnd/>
          </a:ln>
        </p:spPr>
        <p:txBody>
          <a:bodyPr wrap="square">
            <a:spAutoFit/>
          </a:bodyPr>
          <a:lstStyle/>
          <a:p>
            <a:pPr>
              <a:lnSpc>
                <a:spcPct val="120000"/>
              </a:lnSpc>
              <a:buClr>
                <a:schemeClr val="tx2"/>
              </a:buClr>
              <a:buSzPct val="126000"/>
              <a:defRPr/>
            </a:pPr>
            <a:r>
              <a:rPr lang="en-US" sz="2400" b="1" dirty="0">
                <a:solidFill>
                  <a:schemeClr val="tx2"/>
                </a:solidFill>
                <a:latin typeface="Arial" panose="020B0604020202020204" pitchFamily="34" charset="0"/>
                <a:cs typeface="Arial" panose="020B0604020202020204" pitchFamily="34" charset="0"/>
              </a:rPr>
              <a:t>Insecticide treated nets (ITNs)</a:t>
            </a:r>
          </a:p>
          <a:p>
            <a:pPr>
              <a:lnSpc>
                <a:spcPct val="120000"/>
              </a:lnSpc>
              <a:buClr>
                <a:schemeClr val="tx2"/>
              </a:buClr>
              <a:buSzPct val="126000"/>
              <a:defRPr/>
            </a:pPr>
            <a:endParaRPr lang="en-US" sz="2400" b="1" dirty="0">
              <a:solidFill>
                <a:schemeClr val="tx2"/>
              </a:solidFill>
              <a:latin typeface="Arial" panose="020B0604020202020204" pitchFamily="34" charset="0"/>
              <a:cs typeface="Arial" panose="020B0604020202020204" pitchFamily="34" charset="0"/>
            </a:endParaRPr>
          </a:p>
          <a:p>
            <a:pPr marL="685831" lvl="1" indent="-293927">
              <a:lnSpc>
                <a:spcPct val="120000"/>
              </a:lnSpc>
              <a:buClr>
                <a:schemeClr val="tx2"/>
              </a:buClr>
              <a:buSzPct val="126000"/>
              <a:buFont typeface="Arial" panose="020B0604020202020204" pitchFamily="34" charset="0"/>
              <a:buChar char="•"/>
              <a:defRPr/>
            </a:pPr>
            <a:r>
              <a:rPr lang="en-US" sz="2400" dirty="0">
                <a:solidFill>
                  <a:schemeClr val="tx2"/>
                </a:solidFill>
                <a:latin typeface="Arial" panose="020B0604020202020204" pitchFamily="34" charset="0"/>
                <a:cs typeface="Arial" panose="020B0604020202020204" pitchFamily="34" charset="0"/>
              </a:rPr>
              <a:t>ITN Access and ITN Use have decreased between 2020-2022 across all four municipalities.</a:t>
            </a:r>
          </a:p>
          <a:p>
            <a:pPr marL="685831" lvl="1" indent="-293927">
              <a:lnSpc>
                <a:spcPct val="120000"/>
              </a:lnSpc>
              <a:buClr>
                <a:schemeClr val="tx2"/>
              </a:buClr>
              <a:buSzPct val="126000"/>
              <a:buFont typeface="Arial" panose="020B0604020202020204" pitchFamily="34" charset="0"/>
              <a:buChar char="•"/>
              <a:defRPr/>
            </a:pPr>
            <a:r>
              <a:rPr lang="en-US" sz="2400" dirty="0">
                <a:solidFill>
                  <a:schemeClr val="tx2"/>
                </a:solidFill>
                <a:latin typeface="Arial" panose="020B0604020202020204" pitchFamily="34" charset="0"/>
                <a:cs typeface="Arial" panose="020B0604020202020204" pitchFamily="34" charset="0"/>
              </a:rPr>
              <a:t>However, among the subset of households that own at least 1 ITN for every 2 people who slept in the household the previous night, ITN Use has remained relatively high between 2020-2022 and has even increased between 2021-2022 in </a:t>
            </a:r>
            <a:r>
              <a:rPr lang="en-US" sz="2400" dirty="0" err="1">
                <a:solidFill>
                  <a:schemeClr val="tx2"/>
                </a:solidFill>
                <a:latin typeface="Arial" panose="020B0604020202020204" pitchFamily="34" charset="0"/>
                <a:cs typeface="Arial" panose="020B0604020202020204" pitchFamily="34" charset="0"/>
              </a:rPr>
              <a:t>Dirico</a:t>
            </a:r>
            <a:r>
              <a:rPr lang="en-US" sz="2400" dirty="0">
                <a:solidFill>
                  <a:schemeClr val="tx2"/>
                </a:solidFill>
                <a:latin typeface="Arial" panose="020B0604020202020204" pitchFamily="34" charset="0"/>
                <a:cs typeface="Arial" panose="020B0604020202020204" pitchFamily="34" charset="0"/>
              </a:rPr>
              <a:t> and </a:t>
            </a:r>
            <a:r>
              <a:rPr lang="en-US" sz="2400" dirty="0" err="1">
                <a:solidFill>
                  <a:schemeClr val="tx2"/>
                </a:solidFill>
                <a:latin typeface="Arial" panose="020B0604020202020204" pitchFamily="34" charset="0"/>
                <a:cs typeface="Arial" panose="020B0604020202020204" pitchFamily="34" charset="0"/>
              </a:rPr>
              <a:t>Rivungo</a:t>
            </a:r>
            <a:r>
              <a:rPr lang="en-US" sz="2400" dirty="0">
                <a:solidFill>
                  <a:schemeClr val="tx2"/>
                </a:solidFill>
                <a:latin typeface="Arial" panose="020B0604020202020204" pitchFamily="34" charset="0"/>
                <a:cs typeface="Arial" panose="020B0604020202020204" pitchFamily="34" charset="0"/>
              </a:rPr>
              <a:t> Municipalities.</a:t>
            </a:r>
          </a:p>
          <a:p>
            <a:pPr marL="685831" lvl="1" indent="-293927">
              <a:lnSpc>
                <a:spcPct val="120000"/>
              </a:lnSpc>
              <a:buClr>
                <a:schemeClr val="tx2"/>
              </a:buClr>
              <a:buSzPct val="126000"/>
              <a:buFont typeface="Arial" panose="020B0604020202020204" pitchFamily="34" charset="0"/>
              <a:buChar char="•"/>
              <a:defRPr/>
            </a:pPr>
            <a:r>
              <a:rPr lang="en-US" sz="2400" dirty="0">
                <a:solidFill>
                  <a:schemeClr val="tx2"/>
                </a:solidFill>
                <a:latin typeface="Arial" panose="020B0604020202020204" pitchFamily="34" charset="0"/>
                <a:cs typeface="Arial" panose="020B0604020202020204" pitchFamily="34" charset="0"/>
              </a:rPr>
              <a:t>The ITN </a:t>
            </a:r>
            <a:r>
              <a:rPr lang="en-US" sz="2400" dirty="0" err="1">
                <a:solidFill>
                  <a:schemeClr val="tx2"/>
                </a:solidFill>
                <a:latin typeface="Arial" panose="020B0604020202020204" pitchFamily="34" charset="0"/>
                <a:cs typeface="Arial" panose="020B0604020202020204" pitchFamily="34" charset="0"/>
              </a:rPr>
              <a:t>Use:Access</a:t>
            </a:r>
            <a:r>
              <a:rPr lang="en-US" sz="2400" dirty="0">
                <a:solidFill>
                  <a:schemeClr val="tx2"/>
                </a:solidFill>
                <a:latin typeface="Arial" panose="020B0604020202020204" pitchFamily="34" charset="0"/>
                <a:cs typeface="Arial" panose="020B0604020202020204" pitchFamily="34" charset="0"/>
              </a:rPr>
              <a:t> Ratio (Table 2) has remained ≥1.0 between 2020-2022 across all four municipalities, showing that behavior is likely not a driver of low overall ITN Use, but rather access. Ratios over 1.0 indicate that, on average, more than two people are sleeping under each ITN.</a:t>
            </a:r>
          </a:p>
        </p:txBody>
      </p:sp>
      <p:sp>
        <p:nvSpPr>
          <p:cNvPr id="19" name="TextBox 18">
            <a:extLst>
              <a:ext uri="{FF2B5EF4-FFF2-40B4-BE49-F238E27FC236}">
                <a16:creationId xmlns:a16="http://schemas.microsoft.com/office/drawing/2014/main" id="{A9E44481-A913-9123-0D39-47CCA073433E}"/>
              </a:ext>
            </a:extLst>
          </p:cNvPr>
          <p:cNvSpPr txBox="1"/>
          <p:nvPr/>
        </p:nvSpPr>
        <p:spPr bwMode="auto">
          <a:xfrm>
            <a:off x="22161353" y="29946600"/>
            <a:ext cx="21161825" cy="1288814"/>
          </a:xfrm>
          <a:prstGeom prst="rect">
            <a:avLst/>
          </a:prstGeom>
          <a:noFill/>
          <a:ln w="19050" algn="ctr">
            <a:noFill/>
            <a:miter lim="800000"/>
            <a:headEnd/>
            <a:tailEnd/>
          </a:ln>
        </p:spPr>
        <p:txBody>
          <a:bodyPr wrap="square" lIns="0" tIns="0" rIns="0" bIns="0">
            <a:spAutoFit/>
          </a:bodyPr>
          <a:lstStyle/>
          <a:p>
            <a:pPr>
              <a:lnSpc>
                <a:spcPct val="120000"/>
              </a:lnSpc>
              <a:buClr>
                <a:schemeClr val="tx2"/>
              </a:buClr>
              <a:buSzPct val="126000"/>
              <a:defRPr/>
            </a:pPr>
            <a:r>
              <a:rPr lang="en-US" sz="2400" dirty="0">
                <a:solidFill>
                  <a:schemeClr val="tx2"/>
                </a:solidFill>
                <a:latin typeface="Arial" panose="020B0604020202020204" pitchFamily="34" charset="0"/>
                <a:cs typeface="Arial" panose="020B0604020202020204" pitchFamily="34" charset="0"/>
              </a:rPr>
              <a:t>While results are representative of TKMI / IFCBMI program areas, results cannot be directly extrapolated to the municipality or provincial level since the TKMI / IFCBMI program doesn’t cover those areas in their entirety. However, the study areas are key border areas and therefore results are relevant to the effort of reginal malaria elimination.</a:t>
            </a:r>
          </a:p>
        </p:txBody>
      </p:sp>
      <p:graphicFrame>
        <p:nvGraphicFramePr>
          <p:cNvPr id="23" name="Chart 22">
            <a:extLst>
              <a:ext uri="{FF2B5EF4-FFF2-40B4-BE49-F238E27FC236}">
                <a16:creationId xmlns:a16="http://schemas.microsoft.com/office/drawing/2014/main" id="{2425FAE8-8AD7-2431-4A3E-2DA860E28D90}"/>
              </a:ext>
            </a:extLst>
          </p:cNvPr>
          <p:cNvGraphicFramePr>
            <a:graphicFrameLocks/>
          </p:cNvGraphicFramePr>
          <p:nvPr>
            <p:extLst>
              <p:ext uri="{D42A27DB-BD31-4B8C-83A1-F6EECF244321}">
                <p14:modId xmlns:p14="http://schemas.microsoft.com/office/powerpoint/2010/main" val="1105564414"/>
              </p:ext>
            </p:extLst>
          </p:nvPr>
        </p:nvGraphicFramePr>
        <p:xfrm>
          <a:off x="28986075" y="5867400"/>
          <a:ext cx="14279796" cy="1226878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6" name="Chart 25">
            <a:extLst>
              <a:ext uri="{FF2B5EF4-FFF2-40B4-BE49-F238E27FC236}">
                <a16:creationId xmlns:a16="http://schemas.microsoft.com/office/drawing/2014/main" id="{4CC6BBF8-B5D0-EC27-9FEA-DFD5C59B42CA}"/>
              </a:ext>
            </a:extLst>
          </p:cNvPr>
          <p:cNvGraphicFramePr>
            <a:graphicFrameLocks/>
          </p:cNvGraphicFramePr>
          <p:nvPr>
            <p:extLst>
              <p:ext uri="{D42A27DB-BD31-4B8C-83A1-F6EECF244321}">
                <p14:modId xmlns:p14="http://schemas.microsoft.com/office/powerpoint/2010/main" val="1857756381"/>
              </p:ext>
            </p:extLst>
          </p:nvPr>
        </p:nvGraphicFramePr>
        <p:xfrm>
          <a:off x="574764" y="24079200"/>
          <a:ext cx="21044261" cy="8534400"/>
        </p:xfrm>
        <a:graphic>
          <a:graphicData uri="http://schemas.openxmlformats.org/drawingml/2006/chart">
            <c:chart xmlns:c="http://schemas.openxmlformats.org/drawingml/2006/chart" xmlns:r="http://schemas.openxmlformats.org/officeDocument/2006/relationships" r:id="rId8"/>
          </a:graphicData>
        </a:graphic>
      </p:graphicFrame>
      <p:sp>
        <p:nvSpPr>
          <p:cNvPr id="7" name="TextBox 6">
            <a:extLst>
              <a:ext uri="{FF2B5EF4-FFF2-40B4-BE49-F238E27FC236}">
                <a16:creationId xmlns:a16="http://schemas.microsoft.com/office/drawing/2014/main" id="{BC5D3115-DEE8-AC8A-2356-17F19A93556E}"/>
              </a:ext>
            </a:extLst>
          </p:cNvPr>
          <p:cNvSpPr txBox="1"/>
          <p:nvPr/>
        </p:nvSpPr>
        <p:spPr bwMode="auto">
          <a:xfrm>
            <a:off x="22127182" y="26822400"/>
            <a:ext cx="20980243" cy="2215991"/>
          </a:xfrm>
          <a:prstGeom prst="rect">
            <a:avLst/>
          </a:prstGeom>
          <a:noFill/>
          <a:ln w="19050" algn="ctr">
            <a:noFill/>
            <a:miter lim="800000"/>
            <a:headEnd/>
            <a:tailEnd/>
          </a:ln>
        </p:spPr>
        <p:txBody>
          <a:bodyPr wrap="square" lIns="0" tIns="0" rIns="0" bIns="0">
            <a:spAutoFit/>
          </a:bodyPr>
          <a:lstStyle/>
          <a:p>
            <a:pPr marL="293927" indent="-293927">
              <a:spcBef>
                <a:spcPts val="0"/>
              </a:spcBef>
              <a:spcAft>
                <a:spcPts val="0"/>
              </a:spcAft>
              <a:buFont typeface="Arial" panose="020B0604020202020204" pitchFamily="34" charset="0"/>
              <a:buChar char="•"/>
              <a:tabLst>
                <a:tab pos="391904" algn="l"/>
              </a:tabLst>
            </a:pPr>
            <a:r>
              <a:rPr lang="en-US" sz="2400" dirty="0">
                <a:latin typeface="Arial" panose="020B0604020202020204" pitchFamily="34" charset="0"/>
                <a:ea typeface="Calibri" panose="020F0502020204030204" pitchFamily="34" charset="0"/>
                <a:cs typeface="Arial" panose="020B0604020202020204" pitchFamily="34" charset="0"/>
              </a:rPr>
              <a:t>Households in </a:t>
            </a:r>
            <a:r>
              <a:rPr lang="en-US" sz="2400" dirty="0" err="1">
                <a:latin typeface="Arial" panose="020B0604020202020204" pitchFamily="34" charset="0"/>
                <a:ea typeface="Calibri" panose="020F0502020204030204" pitchFamily="34" charset="0"/>
                <a:cs typeface="Arial" panose="020B0604020202020204" pitchFamily="34" charset="0"/>
              </a:rPr>
              <a:t>Cuando</a:t>
            </a:r>
            <a:r>
              <a:rPr lang="en-US" sz="2400" dirty="0">
                <a:latin typeface="Arial" panose="020B0604020202020204" pitchFamily="34" charset="0"/>
                <a:ea typeface="Calibri" panose="020F0502020204030204" pitchFamily="34" charset="0"/>
                <a:cs typeface="Arial" panose="020B0604020202020204" pitchFamily="34" charset="0"/>
              </a:rPr>
              <a:t> </a:t>
            </a:r>
            <a:r>
              <a:rPr lang="en-US" sz="2400" dirty="0" err="1">
                <a:latin typeface="Arial" panose="020B0604020202020204" pitchFamily="34" charset="0"/>
                <a:ea typeface="Calibri" panose="020F0502020204030204" pitchFamily="34" charset="0"/>
                <a:cs typeface="Arial" panose="020B0604020202020204" pitchFamily="34" charset="0"/>
              </a:rPr>
              <a:t>Cubango</a:t>
            </a:r>
            <a:r>
              <a:rPr lang="en-US" sz="2400" dirty="0">
                <a:latin typeface="Arial" panose="020B0604020202020204" pitchFamily="34" charset="0"/>
                <a:ea typeface="Calibri" panose="020F0502020204030204" pitchFamily="34" charset="0"/>
                <a:cs typeface="Arial" panose="020B0604020202020204" pitchFamily="34" charset="0"/>
              </a:rPr>
              <a:t> report using existing nets. However, insufficient access to ITNs contribute to low overall ITN use. Though </a:t>
            </a:r>
            <a:r>
              <a:rPr lang="en-US" sz="2400" dirty="0" err="1">
                <a:latin typeface="Arial" panose="020B0604020202020204" pitchFamily="34" charset="0"/>
                <a:ea typeface="Calibri" panose="020F0502020204030204" pitchFamily="34" charset="0"/>
                <a:cs typeface="Arial" panose="020B0604020202020204" pitchFamily="34" charset="0"/>
              </a:rPr>
              <a:t>ITNs</a:t>
            </a:r>
            <a:r>
              <a:rPr lang="en-US" sz="2400" dirty="0">
                <a:latin typeface="Arial" panose="020B0604020202020204" pitchFamily="34" charset="0"/>
                <a:ea typeface="Calibri" panose="020F0502020204030204" pitchFamily="34" charset="0"/>
                <a:cs typeface="Arial" panose="020B0604020202020204" pitchFamily="34" charset="0"/>
              </a:rPr>
              <a:t> were widely distributed in 2018, by 2022, households report no longer having adequate net access.  </a:t>
            </a:r>
          </a:p>
          <a:p>
            <a:pPr marL="293927" indent="-293927">
              <a:spcBef>
                <a:spcPts val="0"/>
              </a:spcBef>
              <a:spcAft>
                <a:spcPts val="0"/>
              </a:spcAft>
              <a:buFont typeface="Arial" panose="020B0604020202020204" pitchFamily="34" charset="0"/>
              <a:buChar char="•"/>
              <a:tabLst>
                <a:tab pos="391904" algn="l"/>
              </a:tabLst>
            </a:pPr>
            <a:r>
              <a:rPr lang="en-US" sz="2400" dirty="0">
                <a:latin typeface="Arial" panose="020B0604020202020204" pitchFamily="34" charset="0"/>
                <a:ea typeface="Calibri" panose="020F0502020204030204" pitchFamily="34" charset="0"/>
                <a:cs typeface="Arial" panose="020B0604020202020204" pitchFamily="34" charset="0"/>
              </a:rPr>
              <a:t>IRS refusal is low. Where coverage gaps are high (particularly in </a:t>
            </a:r>
            <a:r>
              <a:rPr lang="en-US" sz="2400" dirty="0" err="1">
                <a:latin typeface="Arial" panose="020B0604020202020204" pitchFamily="34" charset="0"/>
                <a:ea typeface="Calibri" panose="020F0502020204030204" pitchFamily="34" charset="0"/>
                <a:cs typeface="Arial" panose="020B0604020202020204" pitchFamily="34" charset="0"/>
              </a:rPr>
              <a:t>Rivungo</a:t>
            </a:r>
            <a:r>
              <a:rPr lang="en-US" sz="2400" dirty="0">
                <a:latin typeface="Arial" panose="020B0604020202020204" pitchFamily="34" charset="0"/>
                <a:ea typeface="Calibri" panose="020F0502020204030204" pitchFamily="34" charset="0"/>
                <a:cs typeface="Arial" panose="020B0604020202020204" pitchFamily="34" charset="0"/>
              </a:rPr>
              <a:t> Municipality, the area most difficult to reach from the provincial capital), households report not having been offered </a:t>
            </a:r>
            <a:r>
              <a:rPr lang="en-US" sz="2400">
                <a:latin typeface="Arial" panose="020B0604020202020204" pitchFamily="34" charset="0"/>
                <a:ea typeface="Calibri" panose="020F0502020204030204" pitchFamily="34" charset="0"/>
                <a:cs typeface="Arial" panose="020B0604020202020204" pitchFamily="34" charset="0"/>
              </a:rPr>
              <a:t>IRS.</a:t>
            </a:r>
            <a:endParaRPr lang="en-US" sz="2400" dirty="0">
              <a:latin typeface="Arial" panose="020B0604020202020204" pitchFamily="34" charset="0"/>
              <a:ea typeface="Calibri" panose="020F0502020204030204" pitchFamily="34" charset="0"/>
              <a:cs typeface="Arial" panose="020B0604020202020204" pitchFamily="34" charset="0"/>
            </a:endParaRPr>
          </a:p>
          <a:p>
            <a:pPr marL="293927" indent="-293927">
              <a:spcBef>
                <a:spcPts val="0"/>
              </a:spcBef>
              <a:spcAft>
                <a:spcPts val="0"/>
              </a:spcAft>
              <a:buFont typeface="Arial" panose="020B0604020202020204" pitchFamily="34" charset="0"/>
              <a:buChar char="•"/>
              <a:tabLst>
                <a:tab pos="391904" algn="l"/>
              </a:tabLst>
            </a:pPr>
            <a:r>
              <a:rPr lang="en-US" sz="2400" dirty="0">
                <a:latin typeface="Arial" panose="020B0604020202020204" pitchFamily="34" charset="0"/>
                <a:ea typeface="Calibri" panose="020F0502020204030204" pitchFamily="34" charset="0"/>
                <a:cs typeface="Arial" panose="020B0604020202020204" pitchFamily="34" charset="0"/>
              </a:rPr>
              <a:t>Community leaders in the surveyed areas are currently developing community plans for advocacy and action to move towards improved coverage and use of vector control interventions.</a:t>
            </a:r>
          </a:p>
        </p:txBody>
      </p:sp>
      <p:sp>
        <p:nvSpPr>
          <p:cNvPr id="9" name="TextBox 8">
            <a:extLst>
              <a:ext uri="{FF2B5EF4-FFF2-40B4-BE49-F238E27FC236}">
                <a16:creationId xmlns:a16="http://schemas.microsoft.com/office/drawing/2014/main" id="{5E59B3D4-8ED0-774B-85C8-9C44C27E1087}"/>
              </a:ext>
            </a:extLst>
          </p:cNvPr>
          <p:cNvSpPr txBox="1"/>
          <p:nvPr/>
        </p:nvSpPr>
        <p:spPr bwMode="auto">
          <a:xfrm>
            <a:off x="22127182" y="5867400"/>
            <a:ext cx="6644062" cy="12428018"/>
          </a:xfrm>
          <a:prstGeom prst="rect">
            <a:avLst/>
          </a:prstGeom>
          <a:noFill/>
          <a:ln w="19050" algn="ctr">
            <a:noFill/>
            <a:miter lim="800000"/>
            <a:headEnd/>
            <a:tailEnd/>
          </a:ln>
        </p:spPr>
        <p:txBody>
          <a:bodyPr wrap="square">
            <a:spAutoFit/>
          </a:bodyPr>
          <a:lstStyle/>
          <a:p>
            <a:pPr>
              <a:lnSpc>
                <a:spcPct val="120000"/>
              </a:lnSpc>
              <a:buClr>
                <a:schemeClr val="tx2"/>
              </a:buClr>
              <a:buSzPct val="126000"/>
              <a:defRPr/>
            </a:pPr>
            <a:r>
              <a:rPr lang="en-US" sz="2400" b="1" dirty="0">
                <a:solidFill>
                  <a:schemeClr val="tx2"/>
                </a:solidFill>
                <a:latin typeface="Arial" panose="020B0604020202020204" pitchFamily="34" charset="0"/>
                <a:cs typeface="Arial" panose="020B0604020202020204" pitchFamily="34" charset="0"/>
              </a:rPr>
              <a:t>Indoor residual spraying (IRS)</a:t>
            </a:r>
          </a:p>
          <a:p>
            <a:pPr>
              <a:lnSpc>
                <a:spcPct val="120000"/>
              </a:lnSpc>
              <a:buClr>
                <a:schemeClr val="tx2"/>
              </a:buClr>
              <a:buSzPct val="126000"/>
              <a:defRPr/>
            </a:pPr>
            <a:endParaRPr lang="en-US" sz="2400" b="1" dirty="0">
              <a:solidFill>
                <a:schemeClr val="tx2"/>
              </a:solidFill>
              <a:latin typeface="Arial" panose="020B0604020202020204" pitchFamily="34" charset="0"/>
              <a:cs typeface="Arial" panose="020B0604020202020204" pitchFamily="34" charset="0"/>
            </a:endParaRPr>
          </a:p>
          <a:p>
            <a:pPr marL="636843" lvl="1" indent="-244940">
              <a:spcBef>
                <a:spcPts val="0"/>
              </a:spcBef>
              <a:spcAft>
                <a:spcPts val="0"/>
              </a:spcAft>
              <a:buFont typeface="Arial" panose="020B0604020202020204" pitchFamily="34" charset="0"/>
              <a:buChar char="•"/>
              <a:tabLst>
                <a:tab pos="783807" algn="l"/>
              </a:tabLst>
            </a:pPr>
            <a:r>
              <a:rPr lang="en-US" sz="2400" dirty="0">
                <a:latin typeface="Arial" panose="020B0604020202020204" pitchFamily="34" charset="0"/>
                <a:ea typeface="Calibri" panose="020F0502020204030204" pitchFamily="34" charset="0"/>
                <a:cs typeface="Arial" panose="020B0604020202020204" pitchFamily="34" charset="0"/>
              </a:rPr>
              <a:t>Household IRS coverage has reached or come close to WHO-recommended levels (≥85%) in </a:t>
            </a:r>
            <a:r>
              <a:rPr lang="en-US" sz="2400" dirty="0" err="1">
                <a:latin typeface="Arial" panose="020B0604020202020204" pitchFamily="34" charset="0"/>
                <a:ea typeface="Calibri" panose="020F0502020204030204" pitchFamily="34" charset="0"/>
                <a:cs typeface="Arial" panose="020B0604020202020204" pitchFamily="34" charset="0"/>
              </a:rPr>
              <a:t>Calai</a:t>
            </a:r>
            <a:r>
              <a:rPr lang="en-US" sz="2400" dirty="0">
                <a:latin typeface="Arial" panose="020B0604020202020204" pitchFamily="34" charset="0"/>
                <a:ea typeface="Calibri" panose="020F0502020204030204" pitchFamily="34" charset="0"/>
                <a:cs typeface="Arial" panose="020B0604020202020204" pitchFamily="34" charset="0"/>
              </a:rPr>
              <a:t> and Cuangar program areas in 2020, 2021, and 2022, but has fallen short of that benchmark in </a:t>
            </a:r>
            <a:r>
              <a:rPr lang="en-US" sz="2400" dirty="0" err="1">
                <a:latin typeface="Arial" panose="020B0604020202020204" pitchFamily="34" charset="0"/>
                <a:ea typeface="Calibri" panose="020F0502020204030204" pitchFamily="34" charset="0"/>
                <a:cs typeface="Arial" panose="020B0604020202020204" pitchFamily="34" charset="0"/>
              </a:rPr>
              <a:t>Dirico</a:t>
            </a:r>
            <a:r>
              <a:rPr lang="en-US" sz="2400" dirty="0">
                <a:latin typeface="Arial" panose="020B0604020202020204" pitchFamily="34" charset="0"/>
                <a:ea typeface="Calibri" panose="020F0502020204030204" pitchFamily="34" charset="0"/>
                <a:cs typeface="Arial" panose="020B0604020202020204" pitchFamily="34" charset="0"/>
              </a:rPr>
              <a:t> program areas (all years) and </a:t>
            </a:r>
            <a:r>
              <a:rPr lang="en-US" sz="2400" dirty="0" err="1">
                <a:latin typeface="Arial" panose="020B0604020202020204" pitchFamily="34" charset="0"/>
                <a:ea typeface="Calibri" panose="020F0502020204030204" pitchFamily="34" charset="0"/>
                <a:cs typeface="Arial" panose="020B0604020202020204" pitchFamily="34" charset="0"/>
              </a:rPr>
              <a:t>Rivungo</a:t>
            </a:r>
            <a:r>
              <a:rPr lang="en-US" sz="2400" dirty="0">
                <a:latin typeface="Arial" panose="020B0604020202020204" pitchFamily="34" charset="0"/>
                <a:ea typeface="Calibri" panose="020F0502020204030204" pitchFamily="34" charset="0"/>
                <a:cs typeface="Arial" panose="020B0604020202020204" pitchFamily="34" charset="0"/>
              </a:rPr>
              <a:t> program areas (2020 and 2022).</a:t>
            </a:r>
          </a:p>
          <a:p>
            <a:pPr marL="636843" lvl="1" indent="-244940">
              <a:spcBef>
                <a:spcPts val="0"/>
              </a:spcBef>
              <a:spcAft>
                <a:spcPts val="0"/>
              </a:spcAft>
              <a:buFont typeface="Arial" panose="020B0604020202020204" pitchFamily="34" charset="0"/>
              <a:buChar char="•"/>
              <a:tabLst>
                <a:tab pos="783807" algn="l"/>
              </a:tabLst>
            </a:pPr>
            <a:r>
              <a:rPr lang="en-US" sz="2400" dirty="0" err="1">
                <a:latin typeface="Arial" panose="020B0604020202020204" pitchFamily="34" charset="0"/>
                <a:ea typeface="Calibri" panose="020F0502020204030204" pitchFamily="34" charset="0"/>
                <a:cs typeface="Arial" panose="020B0604020202020204" pitchFamily="34" charset="0"/>
              </a:rPr>
              <a:t>Rivungo</a:t>
            </a:r>
            <a:r>
              <a:rPr lang="en-US" sz="2400" dirty="0">
                <a:latin typeface="Arial" panose="020B0604020202020204" pitchFamily="34" charset="0"/>
                <a:ea typeface="Calibri" panose="020F0502020204030204" pitchFamily="34" charset="0"/>
                <a:cs typeface="Arial" panose="020B0604020202020204" pitchFamily="34" charset="0"/>
              </a:rPr>
              <a:t> program areas had improved household IRS coverage in 2021 (84.5%) compared to 2020 (47.4%), but then dropped to low coverage again in 2022 (43.3%). The most common reason given for why a household didn’t receive IRS in </a:t>
            </a:r>
            <a:r>
              <a:rPr lang="en-US" sz="2400" dirty="0" err="1">
                <a:latin typeface="Arial" panose="020B0604020202020204" pitchFamily="34" charset="0"/>
                <a:ea typeface="Calibri" panose="020F0502020204030204" pitchFamily="34" charset="0"/>
                <a:cs typeface="Arial" panose="020B0604020202020204" pitchFamily="34" charset="0"/>
              </a:rPr>
              <a:t>Rivungo</a:t>
            </a:r>
            <a:r>
              <a:rPr lang="en-US" sz="2400" dirty="0">
                <a:latin typeface="Arial" panose="020B0604020202020204" pitchFamily="34" charset="0"/>
                <a:ea typeface="Calibri" panose="020F0502020204030204" pitchFamily="34" charset="0"/>
                <a:cs typeface="Arial" panose="020B0604020202020204" pitchFamily="34" charset="0"/>
              </a:rPr>
              <a:t> program areas was “no one came to my household to offer IRS” in both 2020 and 2022 survey years.</a:t>
            </a:r>
          </a:p>
          <a:p>
            <a:pPr marL="636843" lvl="1" indent="-244940">
              <a:spcBef>
                <a:spcPts val="0"/>
              </a:spcBef>
              <a:spcAft>
                <a:spcPts val="0"/>
              </a:spcAft>
              <a:buFont typeface="Arial" panose="020B0604020202020204" pitchFamily="34" charset="0"/>
              <a:buChar char="•"/>
              <a:tabLst>
                <a:tab pos="783807" algn="l"/>
              </a:tabLst>
            </a:pPr>
            <a:r>
              <a:rPr lang="en-US" sz="2400" dirty="0">
                <a:latin typeface="Arial" panose="020B0604020202020204" pitchFamily="34" charset="0"/>
                <a:ea typeface="Calibri" panose="020F0502020204030204" pitchFamily="34" charset="0"/>
                <a:cs typeface="Arial" panose="020B0604020202020204" pitchFamily="34" charset="0"/>
              </a:rPr>
              <a:t>IRS refusals are low across all areas.</a:t>
            </a:r>
          </a:p>
          <a:p>
            <a:pPr marL="636843" lvl="1" indent="-244940">
              <a:spcBef>
                <a:spcPts val="0"/>
              </a:spcBef>
              <a:spcAft>
                <a:spcPts val="0"/>
              </a:spcAft>
              <a:buFont typeface="Arial" panose="020B0604020202020204" pitchFamily="34" charset="0"/>
              <a:buChar char="•"/>
              <a:tabLst>
                <a:tab pos="783807" algn="l"/>
              </a:tabLst>
            </a:pPr>
            <a:r>
              <a:rPr lang="en-US" sz="2400" dirty="0">
                <a:latin typeface="Arial" panose="020B0604020202020204" pitchFamily="34" charset="0"/>
                <a:ea typeface="Calibri" panose="020F0502020204030204" pitchFamily="34" charset="0"/>
                <a:cs typeface="Arial" panose="020B0604020202020204" pitchFamily="34" charset="0"/>
              </a:rPr>
              <a:t>Across all three survey years, between 6-13% of households said they didn’t receive IRS within the past 12 months because they were “not at the household when IRS was offered.”</a:t>
            </a:r>
          </a:p>
          <a:p>
            <a:pPr marL="636843" lvl="1" indent="-244940">
              <a:spcBef>
                <a:spcPts val="0"/>
              </a:spcBef>
              <a:spcAft>
                <a:spcPts val="0"/>
              </a:spcAft>
              <a:buFont typeface="Arial" panose="020B0604020202020204" pitchFamily="34" charset="0"/>
              <a:buChar char="•"/>
              <a:tabLst>
                <a:tab pos="783807" algn="l"/>
              </a:tabLst>
            </a:pPr>
            <a:r>
              <a:rPr lang="en-US" sz="2400" dirty="0" err="1">
                <a:latin typeface="Arial" panose="020B0604020202020204" pitchFamily="34" charset="0"/>
                <a:ea typeface="Calibri" panose="020F0502020204030204" pitchFamily="34" charset="0"/>
                <a:cs typeface="Arial" panose="020B0604020202020204" pitchFamily="34" charset="0"/>
              </a:rPr>
              <a:t>Dirico</a:t>
            </a:r>
            <a:r>
              <a:rPr lang="en-US" sz="2400" dirty="0">
                <a:latin typeface="Arial" panose="020B0604020202020204" pitchFamily="34" charset="0"/>
                <a:ea typeface="Calibri" panose="020F0502020204030204" pitchFamily="34" charset="0"/>
                <a:cs typeface="Arial" panose="020B0604020202020204" pitchFamily="34" charset="0"/>
              </a:rPr>
              <a:t> program areas have the highest proportion of households who reported not receiving IRS because their “household is ineligible for IRS.”</a:t>
            </a:r>
          </a:p>
          <a:p>
            <a:pPr marL="636843" lvl="1" indent="-244940">
              <a:spcBef>
                <a:spcPts val="0"/>
              </a:spcBef>
              <a:spcAft>
                <a:spcPts val="0"/>
              </a:spcAft>
              <a:buFont typeface="Arial" panose="020B0604020202020204" pitchFamily="34" charset="0"/>
              <a:buChar char="•"/>
              <a:tabLst>
                <a:tab pos="783807" algn="l"/>
              </a:tabLst>
            </a:pPr>
            <a:r>
              <a:rPr lang="en-US" sz="2400" dirty="0">
                <a:latin typeface="Arial" panose="020B0604020202020204" pitchFamily="34" charset="0"/>
                <a:ea typeface="Calibri" panose="020F0502020204030204" pitchFamily="34" charset="0"/>
                <a:cs typeface="Arial" panose="020B0604020202020204" pitchFamily="34" charset="0"/>
              </a:rPr>
              <a:t>Note: Yearly survey results typically represent the prior year’s IRS campaign (since survey data collection occurs in May-Aug and households are asked about the prior 12 months).</a:t>
            </a:r>
          </a:p>
        </p:txBody>
      </p:sp>
    </p:spTree>
    <p:extLst>
      <p:ext uri="{BB962C8B-B14F-4D97-AF65-F5344CB8AC3E}">
        <p14:creationId xmlns:p14="http://schemas.microsoft.com/office/powerpoint/2010/main" val="1841971599"/>
      </p:ext>
    </p:extLst>
  </p:cSld>
  <p:clrMapOvr>
    <a:masterClrMapping/>
  </p:clrMapOvr>
  <p:transition>
    <p:fade/>
  </p:transition>
</p:sld>
</file>

<file path=ppt/theme/theme1.xml><?xml version="1.0" encoding="utf-8"?>
<a:theme xmlns:a="http://schemas.openxmlformats.org/drawingml/2006/main" name="Wilton Park presentation - Financing for ME_09_27_15">
  <a:themeElements>
    <a:clrScheme name="UCSF 1">
      <a:dk1>
        <a:srgbClr val="052049"/>
      </a:dk1>
      <a:lt1>
        <a:sysClr val="window" lastClr="FFFFFF"/>
      </a:lt1>
      <a:dk2>
        <a:srgbClr val="052049"/>
      </a:dk2>
      <a:lt2>
        <a:srgbClr val="FFFFFF"/>
      </a:lt2>
      <a:accent1>
        <a:srgbClr val="052049"/>
      </a:accent1>
      <a:accent2>
        <a:srgbClr val="178CCB"/>
      </a:accent2>
      <a:accent3>
        <a:srgbClr val="18A3AC"/>
      </a:accent3>
      <a:accent4>
        <a:srgbClr val="90BD31"/>
      </a:accent4>
      <a:accent5>
        <a:srgbClr val="EC1848"/>
      </a:accent5>
      <a:accent6>
        <a:srgbClr val="F48024"/>
      </a:accent6>
      <a:hlink>
        <a:srgbClr val="178CCB"/>
      </a:hlink>
      <a:folHlink>
        <a:srgbClr val="5F5F5F"/>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theme>
</file>

<file path=ppt/theme/theme2.xml><?xml version="1.0" encoding="utf-8"?>
<a:theme xmlns:a="http://schemas.openxmlformats.org/drawingml/2006/main" name="UCSF PPT Template-Blue">
  <a:themeElements>
    <a:clrScheme name="UCSF 1">
      <a:dk1>
        <a:srgbClr val="052049"/>
      </a:dk1>
      <a:lt1>
        <a:sysClr val="window" lastClr="FFFFFF"/>
      </a:lt1>
      <a:dk2>
        <a:srgbClr val="052049"/>
      </a:dk2>
      <a:lt2>
        <a:srgbClr val="FFFFFF"/>
      </a:lt2>
      <a:accent1>
        <a:srgbClr val="052049"/>
      </a:accent1>
      <a:accent2>
        <a:srgbClr val="178CCB"/>
      </a:accent2>
      <a:accent3>
        <a:srgbClr val="18A3AC"/>
      </a:accent3>
      <a:accent4>
        <a:srgbClr val="90BD31"/>
      </a:accent4>
      <a:accent5>
        <a:srgbClr val="EC1848"/>
      </a:accent5>
      <a:accent6>
        <a:srgbClr val="F48024"/>
      </a:accent6>
      <a:hlink>
        <a:srgbClr val="178CCB"/>
      </a:hlink>
      <a:folHlink>
        <a:srgbClr val="5F5F5F"/>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theme>
</file>

<file path=ppt/theme/theme3.xml><?xml version="1.0" encoding="utf-8"?>
<a:theme xmlns:a="http://schemas.openxmlformats.org/drawingml/2006/main" name="UCSF PPT Template-Blue Bar">
  <a:themeElements>
    <a:clrScheme name="UCSF 1">
      <a:dk1>
        <a:srgbClr val="052049"/>
      </a:dk1>
      <a:lt1>
        <a:sysClr val="window" lastClr="FFFFFF"/>
      </a:lt1>
      <a:dk2>
        <a:srgbClr val="052049"/>
      </a:dk2>
      <a:lt2>
        <a:srgbClr val="FFFFFF"/>
      </a:lt2>
      <a:accent1>
        <a:srgbClr val="052049"/>
      </a:accent1>
      <a:accent2>
        <a:srgbClr val="178CCB"/>
      </a:accent2>
      <a:accent3>
        <a:srgbClr val="18A3AC"/>
      </a:accent3>
      <a:accent4>
        <a:srgbClr val="90BD31"/>
      </a:accent4>
      <a:accent5>
        <a:srgbClr val="EC1848"/>
      </a:accent5>
      <a:accent6>
        <a:srgbClr val="F48024"/>
      </a:accent6>
      <a:hlink>
        <a:srgbClr val="178CCB"/>
      </a:hlink>
      <a:folHlink>
        <a:srgbClr val="5F5F5F"/>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Wilton Park presentation - Financing for ME_09_27_15.thmx</Template>
  <TotalTime>9387</TotalTime>
  <Words>1813</Words>
  <Application>Microsoft Macintosh PowerPoint</Application>
  <PresentationFormat>Custom</PresentationFormat>
  <Paragraphs>295</Paragraphs>
  <Slides>1</Slides>
  <Notes>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vt:i4>
      </vt:variant>
    </vt:vector>
  </HeadingPairs>
  <TitlesOfParts>
    <vt:vector size="10" baseType="lpstr">
      <vt:lpstr>Arial</vt:lpstr>
      <vt:lpstr>Arial Narrow</vt:lpstr>
      <vt:lpstr>Calibri</vt:lpstr>
      <vt:lpstr>Garamond</vt:lpstr>
      <vt:lpstr>Times New Roman</vt:lpstr>
      <vt:lpstr>Wingdings</vt:lpstr>
      <vt:lpstr>Wilton Park presentation - Financing for ME_09_27_15</vt:lpstr>
      <vt:lpstr>UCSF PPT Template-Blue</vt:lpstr>
      <vt:lpstr>UCSF PPT Template-Blue Bar</vt:lpstr>
      <vt:lpstr>PowerPoint Presentation</vt:lpstr>
    </vt:vector>
  </TitlesOfParts>
  <Company>Genigraphics 800.790.4001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Poster 36 x 48 - F</dc:title>
  <dc:creator>Genigraphics 800.790.4001</dc:creator>
  <dc:description>To order poster prints visit us at www.genigraphics.com</dc:description>
  <cp:lastModifiedBy>Alysse Maglior</cp:lastModifiedBy>
  <cp:revision>367</cp:revision>
  <cp:lastPrinted>2022-10-12T03:10:19Z</cp:lastPrinted>
  <dcterms:created xsi:type="dcterms:W3CDTF">2008-05-03T03:01:56Z</dcterms:created>
  <dcterms:modified xsi:type="dcterms:W3CDTF">2022-10-26T17:02:29Z</dcterms:modified>
</cp:coreProperties>
</file>